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2"/>
  </p:notesMasterIdLst>
  <p:sldIdLst>
    <p:sldId id="256" r:id="rId3"/>
    <p:sldId id="257" r:id="rId4"/>
    <p:sldId id="262" r:id="rId5"/>
    <p:sldId id="264" r:id="rId6"/>
    <p:sldId id="263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5496F-D1E9-4623-88F9-91C0444B9954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B8FDC-CCBE-44DA-8928-2C527A0C39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B8FDC-CCBE-44DA-8928-2C527A0C39A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5347114-BA1A-4AE7-92C1-54718506AF18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F2DC092-B3AC-4B99-B025-AB0B2FEA39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Non-linear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Objectives</a:t>
            </a:r>
          </a:p>
          <a:p>
            <a:pPr lvl="1"/>
            <a:r>
              <a:rPr lang="en-US" dirty="0" smtClean="0"/>
              <a:t>Explore non-linear graphs</a:t>
            </a:r>
          </a:p>
          <a:p>
            <a:r>
              <a:rPr lang="en-US" dirty="0" smtClean="0"/>
              <a:t>Language Objectives</a:t>
            </a:r>
          </a:p>
          <a:p>
            <a:pPr lvl="1"/>
            <a:r>
              <a:rPr lang="en-US" dirty="0" smtClean="0"/>
              <a:t>Participate appropriately</a:t>
            </a:r>
          </a:p>
          <a:p>
            <a:pPr lvl="1"/>
            <a:r>
              <a:rPr lang="en-US" dirty="0" smtClean="0"/>
              <a:t>Practice independently</a:t>
            </a:r>
          </a:p>
          <a:p>
            <a:pPr lvl="1"/>
            <a:r>
              <a:rPr lang="en-US" dirty="0" smtClean="0"/>
              <a:t>Share thought processes with the group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vs. Non-linear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equations are graphed as straight lines.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ax+by</a:t>
            </a:r>
            <a:r>
              <a:rPr lang="en-US" dirty="0" smtClean="0"/>
              <a:t>=c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y=</a:t>
            </a:r>
            <a:r>
              <a:rPr lang="en-US" dirty="0" err="1" smtClean="0"/>
              <a:t>mx+b</a:t>
            </a:r>
            <a:endParaRPr lang="en-US" dirty="0" smtClean="0"/>
          </a:p>
          <a:p>
            <a:r>
              <a:rPr lang="en-US" dirty="0" smtClean="0"/>
              <a:t>Non-linear equations are NOT graphed as straight lines.</a:t>
            </a:r>
          </a:p>
          <a:p>
            <a:r>
              <a:rPr lang="en-US" dirty="0" smtClean="0"/>
              <a:t>Non-linear equations may include exponents and square roots.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Linear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NON-LINEAR</a:t>
            </a:r>
            <a:endParaRPr lang="en-US" dirty="0"/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26405"/>
          <a:stretch>
            <a:fillRect/>
          </a:stretch>
        </p:blipFill>
        <p:spPr bwMode="auto">
          <a:xfrm>
            <a:off x="457200" y="2923167"/>
            <a:ext cx="4040188" cy="281982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 l="26473" r="28280"/>
          <a:stretch>
            <a:fillRect/>
          </a:stretch>
        </p:blipFill>
        <p:spPr bwMode="auto">
          <a:xfrm>
            <a:off x="4929787" y="2362200"/>
            <a:ext cx="3472250" cy="3941763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Time to Practice!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Be ready to share your work!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212" y="1552902"/>
            <a:ext cx="4548788" cy="45720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85800" y="1752600"/>
          <a:ext cx="2209800" cy="3291840"/>
        </p:xfrm>
        <a:graphic>
          <a:graphicData uri="http://schemas.openxmlformats.org/drawingml/2006/table">
            <a:tbl>
              <a:tblPr/>
              <a:tblGrid>
                <a:gridCol w="1104900"/>
                <a:gridCol w="1104900"/>
              </a:tblGrid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y=x</a:t>
                      </a:r>
                      <a:r>
                        <a:rPr lang="en-US" sz="36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MARTPenAnnotation2203"/>
          <p:cNvSpPr/>
          <p:nvPr/>
        </p:nvSpPr>
        <p:spPr>
          <a:xfrm>
            <a:off x="2181572" y="2408872"/>
            <a:ext cx="333029" cy="197061"/>
          </a:xfrm>
          <a:custGeom>
            <a:avLst/>
            <a:gdLst/>
            <a:ahLst/>
            <a:cxnLst/>
            <a:rect l="0" t="0" r="0" b="0"/>
            <a:pathLst>
              <a:path w="333029" h="197061">
                <a:moveTo>
                  <a:pt x="58707" y="0"/>
                </a:moveTo>
                <a:lnTo>
                  <a:pt x="63259" y="0"/>
                </a:lnTo>
                <a:lnTo>
                  <a:pt x="64599" y="953"/>
                </a:lnTo>
                <a:lnTo>
                  <a:pt x="65493" y="2540"/>
                </a:lnTo>
                <a:lnTo>
                  <a:pt x="66927" y="7381"/>
                </a:lnTo>
                <a:lnTo>
                  <a:pt x="67175" y="12770"/>
                </a:lnTo>
                <a:lnTo>
                  <a:pt x="67249" y="15849"/>
                </a:lnTo>
                <a:lnTo>
                  <a:pt x="62720" y="21312"/>
                </a:lnTo>
                <a:lnTo>
                  <a:pt x="61382" y="23733"/>
                </a:lnTo>
                <a:lnTo>
                  <a:pt x="59896" y="28963"/>
                </a:lnTo>
                <a:lnTo>
                  <a:pt x="56696" y="34462"/>
                </a:lnTo>
                <a:lnTo>
                  <a:pt x="54509" y="37262"/>
                </a:lnTo>
                <a:lnTo>
                  <a:pt x="52079" y="42914"/>
                </a:lnTo>
                <a:lnTo>
                  <a:pt x="51431" y="45754"/>
                </a:lnTo>
                <a:lnTo>
                  <a:pt x="50047" y="49553"/>
                </a:lnTo>
                <a:lnTo>
                  <a:pt x="48171" y="53990"/>
                </a:lnTo>
                <a:lnTo>
                  <a:pt x="45968" y="58854"/>
                </a:lnTo>
                <a:lnTo>
                  <a:pt x="44500" y="63048"/>
                </a:lnTo>
                <a:lnTo>
                  <a:pt x="43521" y="66797"/>
                </a:lnTo>
                <a:lnTo>
                  <a:pt x="42868" y="70249"/>
                </a:lnTo>
                <a:lnTo>
                  <a:pt x="41480" y="73503"/>
                </a:lnTo>
                <a:lnTo>
                  <a:pt x="37398" y="79658"/>
                </a:lnTo>
                <a:lnTo>
                  <a:pt x="34949" y="85569"/>
                </a:lnTo>
                <a:lnTo>
                  <a:pt x="34296" y="88478"/>
                </a:lnTo>
                <a:lnTo>
                  <a:pt x="33861" y="92323"/>
                </a:lnTo>
                <a:lnTo>
                  <a:pt x="33570" y="96791"/>
                </a:lnTo>
                <a:lnTo>
                  <a:pt x="33377" y="101675"/>
                </a:lnTo>
                <a:lnTo>
                  <a:pt x="32296" y="105883"/>
                </a:lnTo>
                <a:lnTo>
                  <a:pt x="30622" y="109641"/>
                </a:lnTo>
                <a:lnTo>
                  <a:pt x="28554" y="113099"/>
                </a:lnTo>
                <a:lnTo>
                  <a:pt x="26223" y="116357"/>
                </a:lnTo>
                <a:lnTo>
                  <a:pt x="23716" y="119481"/>
                </a:lnTo>
                <a:lnTo>
                  <a:pt x="21092" y="122517"/>
                </a:lnTo>
                <a:lnTo>
                  <a:pt x="19343" y="125493"/>
                </a:lnTo>
                <a:lnTo>
                  <a:pt x="17400" y="131340"/>
                </a:lnTo>
                <a:lnTo>
                  <a:pt x="16536" y="137113"/>
                </a:lnTo>
                <a:lnTo>
                  <a:pt x="16306" y="139986"/>
                </a:lnTo>
                <a:lnTo>
                  <a:pt x="15200" y="141902"/>
                </a:lnTo>
                <a:lnTo>
                  <a:pt x="13510" y="143179"/>
                </a:lnTo>
                <a:lnTo>
                  <a:pt x="11431" y="144030"/>
                </a:lnTo>
                <a:lnTo>
                  <a:pt x="10045" y="145550"/>
                </a:lnTo>
                <a:lnTo>
                  <a:pt x="9121" y="147516"/>
                </a:lnTo>
                <a:lnTo>
                  <a:pt x="8504" y="149779"/>
                </a:lnTo>
                <a:lnTo>
                  <a:pt x="7141" y="151288"/>
                </a:lnTo>
                <a:lnTo>
                  <a:pt x="5280" y="152293"/>
                </a:lnTo>
                <a:lnTo>
                  <a:pt x="3087" y="152964"/>
                </a:lnTo>
                <a:lnTo>
                  <a:pt x="1624" y="154364"/>
                </a:lnTo>
                <a:lnTo>
                  <a:pt x="650" y="156249"/>
                </a:lnTo>
                <a:lnTo>
                  <a:pt x="0" y="158459"/>
                </a:lnTo>
                <a:lnTo>
                  <a:pt x="519" y="159932"/>
                </a:lnTo>
                <a:lnTo>
                  <a:pt x="1817" y="160914"/>
                </a:lnTo>
                <a:lnTo>
                  <a:pt x="3636" y="161568"/>
                </a:lnTo>
                <a:lnTo>
                  <a:pt x="4848" y="162957"/>
                </a:lnTo>
                <a:lnTo>
                  <a:pt x="5656" y="164836"/>
                </a:lnTo>
                <a:lnTo>
                  <a:pt x="6953" y="170144"/>
                </a:lnTo>
                <a:lnTo>
                  <a:pt x="7178" y="175614"/>
                </a:lnTo>
                <a:lnTo>
                  <a:pt x="7264" y="179635"/>
                </a:lnTo>
                <a:lnTo>
                  <a:pt x="11821" y="184459"/>
                </a:lnTo>
                <a:lnTo>
                  <a:pt x="20291" y="193038"/>
                </a:lnTo>
                <a:lnTo>
                  <a:pt x="22619" y="194415"/>
                </a:lnTo>
                <a:lnTo>
                  <a:pt x="27746" y="195944"/>
                </a:lnTo>
                <a:lnTo>
                  <a:pt x="35987" y="196805"/>
                </a:lnTo>
                <a:lnTo>
                  <a:pt x="44461" y="197060"/>
                </a:lnTo>
                <a:lnTo>
                  <a:pt x="47305" y="196143"/>
                </a:lnTo>
                <a:lnTo>
                  <a:pt x="53005" y="192585"/>
                </a:lnTo>
                <a:lnTo>
                  <a:pt x="61253" y="190368"/>
                </a:lnTo>
                <a:lnTo>
                  <a:pt x="70316" y="189383"/>
                </a:lnTo>
                <a:lnTo>
                  <a:pt x="77519" y="188945"/>
                </a:lnTo>
                <a:lnTo>
                  <a:pt x="86436" y="186211"/>
                </a:lnTo>
                <a:lnTo>
                  <a:pt x="96749" y="182773"/>
                </a:lnTo>
                <a:lnTo>
                  <a:pt x="102166" y="181856"/>
                </a:lnTo>
                <a:lnTo>
                  <a:pt x="112312" y="180837"/>
                </a:lnTo>
                <a:lnTo>
                  <a:pt x="119997" y="180385"/>
                </a:lnTo>
                <a:lnTo>
                  <a:pt x="129127" y="180183"/>
                </a:lnTo>
                <a:lnTo>
                  <a:pt x="150511" y="180055"/>
                </a:lnTo>
                <a:lnTo>
                  <a:pt x="156105" y="179091"/>
                </a:lnTo>
                <a:lnTo>
                  <a:pt x="161739" y="177497"/>
                </a:lnTo>
                <a:lnTo>
                  <a:pt x="167400" y="175481"/>
                </a:lnTo>
                <a:lnTo>
                  <a:pt x="174032" y="174137"/>
                </a:lnTo>
                <a:lnTo>
                  <a:pt x="181310" y="173242"/>
                </a:lnTo>
                <a:lnTo>
                  <a:pt x="189020" y="172644"/>
                </a:lnTo>
                <a:lnTo>
                  <a:pt x="196065" y="172246"/>
                </a:lnTo>
                <a:lnTo>
                  <a:pt x="208973" y="171804"/>
                </a:lnTo>
                <a:lnTo>
                  <a:pt x="247171" y="171481"/>
                </a:lnTo>
                <a:lnTo>
                  <a:pt x="292895" y="171450"/>
                </a:lnTo>
                <a:lnTo>
                  <a:pt x="295795" y="172403"/>
                </a:lnTo>
                <a:lnTo>
                  <a:pt x="304427" y="177342"/>
                </a:lnTo>
                <a:lnTo>
                  <a:pt x="310156" y="178831"/>
                </a:lnTo>
                <a:lnTo>
                  <a:pt x="318737" y="179670"/>
                </a:lnTo>
                <a:lnTo>
                  <a:pt x="328504" y="179992"/>
                </a:lnTo>
                <a:lnTo>
                  <a:pt x="333028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04"/>
          <p:cNvSpPr/>
          <p:nvPr/>
        </p:nvSpPr>
        <p:spPr>
          <a:xfrm>
            <a:off x="2430066" y="2408977"/>
            <a:ext cx="24527" cy="394231"/>
          </a:xfrm>
          <a:custGeom>
            <a:avLst/>
            <a:gdLst/>
            <a:ahLst/>
            <a:cxnLst/>
            <a:rect l="0" t="0" r="0" b="0"/>
            <a:pathLst>
              <a:path w="24527" h="394231">
                <a:moveTo>
                  <a:pt x="7381" y="8468"/>
                </a:moveTo>
                <a:lnTo>
                  <a:pt x="7381" y="248"/>
                </a:lnTo>
                <a:lnTo>
                  <a:pt x="6428" y="130"/>
                </a:lnTo>
                <a:lnTo>
                  <a:pt x="4841" y="52"/>
                </a:lnTo>
                <a:lnTo>
                  <a:pt x="2830" y="0"/>
                </a:lnTo>
                <a:lnTo>
                  <a:pt x="1489" y="917"/>
                </a:lnTo>
                <a:lnTo>
                  <a:pt x="596" y="2482"/>
                </a:lnTo>
                <a:lnTo>
                  <a:pt x="0" y="4477"/>
                </a:lnTo>
                <a:lnTo>
                  <a:pt x="555" y="5807"/>
                </a:lnTo>
                <a:lnTo>
                  <a:pt x="1878" y="6694"/>
                </a:lnTo>
                <a:lnTo>
                  <a:pt x="6294" y="8117"/>
                </a:lnTo>
                <a:lnTo>
                  <a:pt x="6656" y="9187"/>
                </a:lnTo>
                <a:lnTo>
                  <a:pt x="7059" y="12915"/>
                </a:lnTo>
                <a:lnTo>
                  <a:pt x="8119" y="15242"/>
                </a:lnTo>
                <a:lnTo>
                  <a:pt x="9778" y="17747"/>
                </a:lnTo>
                <a:lnTo>
                  <a:pt x="11836" y="20369"/>
                </a:lnTo>
                <a:lnTo>
                  <a:pt x="13209" y="24021"/>
                </a:lnTo>
                <a:lnTo>
                  <a:pt x="14124" y="28362"/>
                </a:lnTo>
                <a:lnTo>
                  <a:pt x="14733" y="33161"/>
                </a:lnTo>
                <a:lnTo>
                  <a:pt x="15411" y="41032"/>
                </a:lnTo>
                <a:lnTo>
                  <a:pt x="15713" y="48658"/>
                </a:lnTo>
                <a:lnTo>
                  <a:pt x="15906" y="69076"/>
                </a:lnTo>
                <a:lnTo>
                  <a:pt x="15950" y="108515"/>
                </a:lnTo>
                <a:lnTo>
                  <a:pt x="16904" y="114218"/>
                </a:lnTo>
                <a:lnTo>
                  <a:pt x="18492" y="119926"/>
                </a:lnTo>
                <a:lnTo>
                  <a:pt x="20503" y="125635"/>
                </a:lnTo>
                <a:lnTo>
                  <a:pt x="21844" y="131347"/>
                </a:lnTo>
                <a:lnTo>
                  <a:pt x="22738" y="137060"/>
                </a:lnTo>
                <a:lnTo>
                  <a:pt x="23334" y="142773"/>
                </a:lnTo>
                <a:lnTo>
                  <a:pt x="23996" y="154201"/>
                </a:lnTo>
                <a:lnTo>
                  <a:pt x="24290" y="166583"/>
                </a:lnTo>
                <a:lnTo>
                  <a:pt x="24526" y="330139"/>
                </a:lnTo>
                <a:lnTo>
                  <a:pt x="23573" y="335310"/>
                </a:lnTo>
                <a:lnTo>
                  <a:pt x="21986" y="339710"/>
                </a:lnTo>
                <a:lnTo>
                  <a:pt x="19975" y="343596"/>
                </a:lnTo>
                <a:lnTo>
                  <a:pt x="19587" y="348091"/>
                </a:lnTo>
                <a:lnTo>
                  <a:pt x="20281" y="352993"/>
                </a:lnTo>
                <a:lnTo>
                  <a:pt x="21696" y="358167"/>
                </a:lnTo>
                <a:lnTo>
                  <a:pt x="22639" y="362568"/>
                </a:lnTo>
                <a:lnTo>
                  <a:pt x="23268" y="366454"/>
                </a:lnTo>
                <a:lnTo>
                  <a:pt x="23967" y="373313"/>
                </a:lnTo>
                <a:lnTo>
                  <a:pt x="24415" y="385477"/>
                </a:lnTo>
                <a:lnTo>
                  <a:pt x="24524" y="394078"/>
                </a:lnTo>
                <a:lnTo>
                  <a:pt x="23572" y="394129"/>
                </a:lnTo>
                <a:lnTo>
                  <a:pt x="16058" y="394229"/>
                </a:lnTo>
                <a:lnTo>
                  <a:pt x="24526" y="3942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05"/>
          <p:cNvSpPr/>
          <p:nvPr/>
        </p:nvSpPr>
        <p:spPr>
          <a:xfrm>
            <a:off x="2428875" y="2943442"/>
            <a:ext cx="7381" cy="314109"/>
          </a:xfrm>
          <a:custGeom>
            <a:avLst/>
            <a:gdLst/>
            <a:ahLst/>
            <a:cxnLst/>
            <a:rect l="0" t="0" r="0" b="0"/>
            <a:pathLst>
              <a:path w="7381" h="314109">
                <a:moveTo>
                  <a:pt x="0" y="5497"/>
                </a:moveTo>
                <a:lnTo>
                  <a:pt x="0" y="559"/>
                </a:lnTo>
                <a:lnTo>
                  <a:pt x="0" y="2667"/>
                </a:lnTo>
                <a:lnTo>
                  <a:pt x="0" y="0"/>
                </a:lnTo>
                <a:lnTo>
                  <a:pt x="0" y="71373"/>
                </a:lnTo>
                <a:lnTo>
                  <a:pt x="952" y="77037"/>
                </a:lnTo>
                <a:lnTo>
                  <a:pt x="2539" y="82718"/>
                </a:lnTo>
                <a:lnTo>
                  <a:pt x="4550" y="88410"/>
                </a:lnTo>
                <a:lnTo>
                  <a:pt x="5891" y="95063"/>
                </a:lnTo>
                <a:lnTo>
                  <a:pt x="6785" y="102355"/>
                </a:lnTo>
                <a:lnTo>
                  <a:pt x="7380" y="110074"/>
                </a:lnTo>
                <a:lnTo>
                  <a:pt x="6825" y="117125"/>
                </a:lnTo>
                <a:lnTo>
                  <a:pt x="5502" y="123731"/>
                </a:lnTo>
                <a:lnTo>
                  <a:pt x="3668" y="130040"/>
                </a:lnTo>
                <a:lnTo>
                  <a:pt x="2445" y="137103"/>
                </a:lnTo>
                <a:lnTo>
                  <a:pt x="1630" y="144670"/>
                </a:lnTo>
                <a:lnTo>
                  <a:pt x="1086" y="152572"/>
                </a:lnTo>
                <a:lnTo>
                  <a:pt x="724" y="159744"/>
                </a:lnTo>
                <a:lnTo>
                  <a:pt x="322" y="172794"/>
                </a:lnTo>
                <a:lnTo>
                  <a:pt x="12" y="227802"/>
                </a:lnTo>
                <a:lnTo>
                  <a:pt x="0" y="3141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06"/>
          <p:cNvSpPr/>
          <p:nvPr/>
        </p:nvSpPr>
        <p:spPr>
          <a:xfrm>
            <a:off x="2154587" y="3531870"/>
            <a:ext cx="411405" cy="291466"/>
          </a:xfrm>
          <a:custGeom>
            <a:avLst/>
            <a:gdLst/>
            <a:ahLst/>
            <a:cxnLst/>
            <a:rect l="0" t="0" r="0" b="0"/>
            <a:pathLst>
              <a:path w="411405" h="291466">
                <a:moveTo>
                  <a:pt x="334295" y="8572"/>
                </a:moveTo>
                <a:lnTo>
                  <a:pt x="329744" y="8572"/>
                </a:lnTo>
                <a:lnTo>
                  <a:pt x="328403" y="7620"/>
                </a:lnTo>
                <a:lnTo>
                  <a:pt x="327510" y="6032"/>
                </a:lnTo>
                <a:lnTo>
                  <a:pt x="325754" y="104"/>
                </a:lnTo>
                <a:lnTo>
                  <a:pt x="312953" y="2"/>
                </a:lnTo>
                <a:lnTo>
                  <a:pt x="262854" y="0"/>
                </a:lnTo>
                <a:lnTo>
                  <a:pt x="252061" y="2540"/>
                </a:lnTo>
                <a:lnTo>
                  <a:pt x="235501" y="7381"/>
                </a:lnTo>
                <a:lnTo>
                  <a:pt x="223531" y="8219"/>
                </a:lnTo>
                <a:lnTo>
                  <a:pt x="212470" y="8467"/>
                </a:lnTo>
                <a:lnTo>
                  <a:pt x="181181" y="8570"/>
                </a:lnTo>
                <a:lnTo>
                  <a:pt x="176974" y="9523"/>
                </a:lnTo>
                <a:lnTo>
                  <a:pt x="165550" y="14463"/>
                </a:lnTo>
                <a:lnTo>
                  <a:pt x="155792" y="15952"/>
                </a:lnTo>
                <a:lnTo>
                  <a:pt x="148690" y="16792"/>
                </a:lnTo>
                <a:lnTo>
                  <a:pt x="137484" y="21591"/>
                </a:lnTo>
                <a:lnTo>
                  <a:pt x="129984" y="23883"/>
                </a:lnTo>
                <a:lnTo>
                  <a:pt x="126650" y="24495"/>
                </a:lnTo>
                <a:lnTo>
                  <a:pt x="120406" y="27714"/>
                </a:lnTo>
                <a:lnTo>
                  <a:pt x="117407" y="29906"/>
                </a:lnTo>
                <a:lnTo>
                  <a:pt x="111535" y="32341"/>
                </a:lnTo>
                <a:lnTo>
                  <a:pt x="104798" y="34376"/>
                </a:lnTo>
                <a:lnTo>
                  <a:pt x="95454" y="38455"/>
                </a:lnTo>
                <a:lnTo>
                  <a:pt x="84034" y="46107"/>
                </a:lnTo>
                <a:lnTo>
                  <a:pt x="74618" y="54407"/>
                </a:lnTo>
                <a:lnTo>
                  <a:pt x="65795" y="62899"/>
                </a:lnTo>
                <a:lnTo>
                  <a:pt x="23181" y="105375"/>
                </a:lnTo>
                <a:lnTo>
                  <a:pt x="17270" y="113825"/>
                </a:lnTo>
                <a:lnTo>
                  <a:pt x="14360" y="118746"/>
                </a:lnTo>
                <a:lnTo>
                  <a:pt x="12420" y="123932"/>
                </a:lnTo>
                <a:lnTo>
                  <a:pt x="11127" y="129293"/>
                </a:lnTo>
                <a:lnTo>
                  <a:pt x="10264" y="134773"/>
                </a:lnTo>
                <a:lnTo>
                  <a:pt x="9306" y="143401"/>
                </a:lnTo>
                <a:lnTo>
                  <a:pt x="9051" y="147036"/>
                </a:lnTo>
                <a:lnTo>
                  <a:pt x="7928" y="151364"/>
                </a:lnTo>
                <a:lnTo>
                  <a:pt x="6227" y="156154"/>
                </a:lnTo>
                <a:lnTo>
                  <a:pt x="4140" y="161253"/>
                </a:lnTo>
                <a:lnTo>
                  <a:pt x="1822" y="169458"/>
                </a:lnTo>
                <a:lnTo>
                  <a:pt x="792" y="177232"/>
                </a:lnTo>
                <a:lnTo>
                  <a:pt x="517" y="181972"/>
                </a:lnTo>
                <a:lnTo>
                  <a:pt x="212" y="191366"/>
                </a:lnTo>
                <a:lnTo>
                  <a:pt x="16" y="205158"/>
                </a:lnTo>
                <a:lnTo>
                  <a:pt x="0" y="208209"/>
                </a:lnTo>
                <a:lnTo>
                  <a:pt x="941" y="211196"/>
                </a:lnTo>
                <a:lnTo>
                  <a:pt x="4528" y="217055"/>
                </a:lnTo>
                <a:lnTo>
                  <a:pt x="11902" y="225708"/>
                </a:lnTo>
                <a:lnTo>
                  <a:pt x="13639" y="229529"/>
                </a:lnTo>
                <a:lnTo>
                  <a:pt x="14797" y="233982"/>
                </a:lnTo>
                <a:lnTo>
                  <a:pt x="15569" y="238856"/>
                </a:lnTo>
                <a:lnTo>
                  <a:pt x="18966" y="246810"/>
                </a:lnTo>
                <a:lnTo>
                  <a:pt x="21206" y="250265"/>
                </a:lnTo>
                <a:lnTo>
                  <a:pt x="23651" y="252568"/>
                </a:lnTo>
                <a:lnTo>
                  <a:pt x="26234" y="254104"/>
                </a:lnTo>
                <a:lnTo>
                  <a:pt x="28908" y="255127"/>
                </a:lnTo>
                <a:lnTo>
                  <a:pt x="34420" y="258805"/>
                </a:lnTo>
                <a:lnTo>
                  <a:pt x="42878" y="266230"/>
                </a:lnTo>
                <a:lnTo>
                  <a:pt x="49519" y="271677"/>
                </a:lnTo>
                <a:lnTo>
                  <a:pt x="58820" y="277273"/>
                </a:lnTo>
                <a:lnTo>
                  <a:pt x="70216" y="285778"/>
                </a:lnTo>
                <a:lnTo>
                  <a:pt x="76592" y="288937"/>
                </a:lnTo>
                <a:lnTo>
                  <a:pt x="83553" y="290342"/>
                </a:lnTo>
                <a:lnTo>
                  <a:pt x="92996" y="290966"/>
                </a:lnTo>
                <a:lnTo>
                  <a:pt x="103544" y="291243"/>
                </a:lnTo>
                <a:lnTo>
                  <a:pt x="203794" y="291465"/>
                </a:lnTo>
                <a:lnTo>
                  <a:pt x="214699" y="288925"/>
                </a:lnTo>
                <a:lnTo>
                  <a:pt x="225896" y="285573"/>
                </a:lnTo>
                <a:lnTo>
                  <a:pt x="237223" y="284084"/>
                </a:lnTo>
                <a:lnTo>
                  <a:pt x="248607" y="280882"/>
                </a:lnTo>
                <a:lnTo>
                  <a:pt x="260016" y="276283"/>
                </a:lnTo>
                <a:lnTo>
                  <a:pt x="271437" y="271065"/>
                </a:lnTo>
                <a:lnTo>
                  <a:pt x="294291" y="259953"/>
                </a:lnTo>
                <a:lnTo>
                  <a:pt x="322865" y="245734"/>
                </a:lnTo>
                <a:lnTo>
                  <a:pt x="335459" y="237169"/>
                </a:lnTo>
                <a:lnTo>
                  <a:pt x="344655" y="231456"/>
                </a:lnTo>
                <a:lnTo>
                  <a:pt x="354140" y="225741"/>
                </a:lnTo>
                <a:lnTo>
                  <a:pt x="361530" y="220027"/>
                </a:lnTo>
                <a:lnTo>
                  <a:pt x="367989" y="211772"/>
                </a:lnTo>
                <a:lnTo>
                  <a:pt x="374035" y="202706"/>
                </a:lnTo>
                <a:lnTo>
                  <a:pt x="379897" y="195501"/>
                </a:lnTo>
                <a:lnTo>
                  <a:pt x="385678" y="186584"/>
                </a:lnTo>
                <a:lnTo>
                  <a:pt x="388552" y="181539"/>
                </a:lnTo>
                <a:lnTo>
                  <a:pt x="394287" y="173394"/>
                </a:lnTo>
                <a:lnTo>
                  <a:pt x="400011" y="165646"/>
                </a:lnTo>
                <a:lnTo>
                  <a:pt x="402871" y="160913"/>
                </a:lnTo>
                <a:lnTo>
                  <a:pt x="405729" y="155853"/>
                </a:lnTo>
                <a:lnTo>
                  <a:pt x="407636" y="150574"/>
                </a:lnTo>
                <a:lnTo>
                  <a:pt x="408906" y="145150"/>
                </a:lnTo>
                <a:lnTo>
                  <a:pt x="409753" y="139629"/>
                </a:lnTo>
                <a:lnTo>
                  <a:pt x="410694" y="130955"/>
                </a:lnTo>
                <a:lnTo>
                  <a:pt x="411113" y="122972"/>
                </a:lnTo>
                <a:lnTo>
                  <a:pt x="411348" y="108720"/>
                </a:lnTo>
                <a:lnTo>
                  <a:pt x="411404" y="101342"/>
                </a:lnTo>
                <a:lnTo>
                  <a:pt x="408888" y="92348"/>
                </a:lnTo>
                <a:lnTo>
                  <a:pt x="406884" y="87283"/>
                </a:lnTo>
                <a:lnTo>
                  <a:pt x="404656" y="79115"/>
                </a:lnTo>
                <a:lnTo>
                  <a:pt x="402714" y="71357"/>
                </a:lnTo>
                <a:lnTo>
                  <a:pt x="400863" y="66621"/>
                </a:lnTo>
                <a:lnTo>
                  <a:pt x="398676" y="61559"/>
                </a:lnTo>
                <a:lnTo>
                  <a:pt x="393706" y="53394"/>
                </a:lnTo>
                <a:lnTo>
                  <a:pt x="391047" y="49883"/>
                </a:lnTo>
                <a:lnTo>
                  <a:pt x="383013" y="43443"/>
                </a:lnTo>
                <a:lnTo>
                  <a:pt x="374045" y="38358"/>
                </a:lnTo>
                <a:lnTo>
                  <a:pt x="363641" y="34542"/>
                </a:lnTo>
                <a:lnTo>
                  <a:pt x="353573" y="27803"/>
                </a:lnTo>
                <a:lnTo>
                  <a:pt x="344133" y="22517"/>
                </a:lnTo>
                <a:lnTo>
                  <a:pt x="333588" y="19532"/>
                </a:lnTo>
                <a:lnTo>
                  <a:pt x="322551" y="17253"/>
                </a:lnTo>
                <a:lnTo>
                  <a:pt x="311295" y="13065"/>
                </a:lnTo>
                <a:lnTo>
                  <a:pt x="299943" y="10569"/>
                </a:lnTo>
                <a:lnTo>
                  <a:pt x="288547" y="9460"/>
                </a:lnTo>
                <a:lnTo>
                  <a:pt x="277133" y="8966"/>
                </a:lnTo>
                <a:lnTo>
                  <a:pt x="265710" y="11288"/>
                </a:lnTo>
                <a:lnTo>
                  <a:pt x="255235" y="14542"/>
                </a:lnTo>
                <a:lnTo>
                  <a:pt x="243983" y="16373"/>
                </a:lnTo>
                <a:lnTo>
                  <a:pt x="23142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07"/>
          <p:cNvSpPr/>
          <p:nvPr/>
        </p:nvSpPr>
        <p:spPr>
          <a:xfrm>
            <a:off x="2248852" y="4055984"/>
            <a:ext cx="15954" cy="358854"/>
          </a:xfrm>
          <a:custGeom>
            <a:avLst/>
            <a:gdLst/>
            <a:ahLst/>
            <a:cxnLst/>
            <a:rect l="0" t="0" r="0" b="0"/>
            <a:pathLst>
              <a:path w="15954" h="358854">
                <a:moveTo>
                  <a:pt x="8573" y="7381"/>
                </a:moveTo>
                <a:lnTo>
                  <a:pt x="353" y="7381"/>
                </a:lnTo>
                <a:lnTo>
                  <a:pt x="31" y="0"/>
                </a:lnTo>
                <a:lnTo>
                  <a:pt x="1" y="9438"/>
                </a:lnTo>
                <a:lnTo>
                  <a:pt x="0" y="14666"/>
                </a:lnTo>
                <a:lnTo>
                  <a:pt x="953" y="16048"/>
                </a:lnTo>
                <a:lnTo>
                  <a:pt x="2540" y="17921"/>
                </a:lnTo>
                <a:lnTo>
                  <a:pt x="4551" y="20123"/>
                </a:lnTo>
                <a:lnTo>
                  <a:pt x="5891" y="23495"/>
                </a:lnTo>
                <a:lnTo>
                  <a:pt x="6785" y="27649"/>
                </a:lnTo>
                <a:lnTo>
                  <a:pt x="7381" y="32323"/>
                </a:lnTo>
                <a:lnTo>
                  <a:pt x="7778" y="36391"/>
                </a:lnTo>
                <a:lnTo>
                  <a:pt x="8219" y="43452"/>
                </a:lnTo>
                <a:lnTo>
                  <a:pt x="7385" y="47620"/>
                </a:lnTo>
                <a:lnTo>
                  <a:pt x="5875" y="52305"/>
                </a:lnTo>
                <a:lnTo>
                  <a:pt x="3917" y="57333"/>
                </a:lnTo>
                <a:lnTo>
                  <a:pt x="2611" y="62589"/>
                </a:lnTo>
                <a:lnTo>
                  <a:pt x="1741" y="67999"/>
                </a:lnTo>
                <a:lnTo>
                  <a:pt x="1161" y="73511"/>
                </a:lnTo>
                <a:lnTo>
                  <a:pt x="774" y="80042"/>
                </a:lnTo>
                <a:lnTo>
                  <a:pt x="344" y="94920"/>
                </a:lnTo>
                <a:lnTo>
                  <a:pt x="45" y="129422"/>
                </a:lnTo>
                <a:lnTo>
                  <a:pt x="1" y="205775"/>
                </a:lnTo>
                <a:lnTo>
                  <a:pt x="953" y="212986"/>
                </a:lnTo>
                <a:lnTo>
                  <a:pt x="2541" y="219699"/>
                </a:lnTo>
                <a:lnTo>
                  <a:pt x="4551" y="226078"/>
                </a:lnTo>
                <a:lnTo>
                  <a:pt x="5891" y="232237"/>
                </a:lnTo>
                <a:lnTo>
                  <a:pt x="6785" y="238247"/>
                </a:lnTo>
                <a:lnTo>
                  <a:pt x="7381" y="244159"/>
                </a:lnTo>
                <a:lnTo>
                  <a:pt x="7778" y="250005"/>
                </a:lnTo>
                <a:lnTo>
                  <a:pt x="8043" y="255808"/>
                </a:lnTo>
                <a:lnTo>
                  <a:pt x="8337" y="267335"/>
                </a:lnTo>
                <a:lnTo>
                  <a:pt x="8572" y="344417"/>
                </a:lnTo>
                <a:lnTo>
                  <a:pt x="9525" y="346372"/>
                </a:lnTo>
                <a:lnTo>
                  <a:pt x="11112" y="347674"/>
                </a:lnTo>
                <a:lnTo>
                  <a:pt x="15953" y="349766"/>
                </a:lnTo>
                <a:lnTo>
                  <a:pt x="15398" y="350890"/>
                </a:lnTo>
                <a:lnTo>
                  <a:pt x="14075" y="352592"/>
                </a:lnTo>
                <a:lnTo>
                  <a:pt x="8573" y="358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8"/>
          <p:cNvSpPr/>
          <p:nvPr/>
        </p:nvSpPr>
        <p:spPr>
          <a:xfrm>
            <a:off x="2086018" y="4569142"/>
            <a:ext cx="351430" cy="176360"/>
          </a:xfrm>
          <a:custGeom>
            <a:avLst/>
            <a:gdLst/>
            <a:ahLst/>
            <a:cxnLst/>
            <a:rect l="0" t="0" r="0" b="0"/>
            <a:pathLst>
              <a:path w="351430" h="176360">
                <a:moveTo>
                  <a:pt x="68536" y="0"/>
                </a:moveTo>
                <a:lnTo>
                  <a:pt x="59973" y="0"/>
                </a:lnTo>
                <a:lnTo>
                  <a:pt x="59965" y="11932"/>
                </a:lnTo>
                <a:lnTo>
                  <a:pt x="59012" y="15575"/>
                </a:lnTo>
                <a:lnTo>
                  <a:pt x="57424" y="19908"/>
                </a:lnTo>
                <a:lnTo>
                  <a:pt x="55413" y="24702"/>
                </a:lnTo>
                <a:lnTo>
                  <a:pt x="54073" y="28850"/>
                </a:lnTo>
                <a:lnTo>
                  <a:pt x="53179" y="32569"/>
                </a:lnTo>
                <a:lnTo>
                  <a:pt x="52583" y="36000"/>
                </a:lnTo>
                <a:lnTo>
                  <a:pt x="51233" y="40192"/>
                </a:lnTo>
                <a:lnTo>
                  <a:pt x="49381" y="44893"/>
                </a:lnTo>
                <a:lnTo>
                  <a:pt x="47194" y="49931"/>
                </a:lnTo>
                <a:lnTo>
                  <a:pt x="45735" y="55195"/>
                </a:lnTo>
                <a:lnTo>
                  <a:pt x="44763" y="60609"/>
                </a:lnTo>
                <a:lnTo>
                  <a:pt x="44115" y="66123"/>
                </a:lnTo>
                <a:lnTo>
                  <a:pt x="42730" y="71705"/>
                </a:lnTo>
                <a:lnTo>
                  <a:pt x="40855" y="77331"/>
                </a:lnTo>
                <a:lnTo>
                  <a:pt x="38652" y="82987"/>
                </a:lnTo>
                <a:lnTo>
                  <a:pt x="36231" y="88662"/>
                </a:lnTo>
                <a:lnTo>
                  <a:pt x="31001" y="100048"/>
                </a:lnTo>
                <a:lnTo>
                  <a:pt x="29225" y="106704"/>
                </a:lnTo>
                <a:lnTo>
                  <a:pt x="28042" y="113998"/>
                </a:lnTo>
                <a:lnTo>
                  <a:pt x="27252" y="121719"/>
                </a:lnTo>
                <a:lnTo>
                  <a:pt x="25774" y="127818"/>
                </a:lnTo>
                <a:lnTo>
                  <a:pt x="23836" y="132837"/>
                </a:lnTo>
                <a:lnTo>
                  <a:pt x="21591" y="137136"/>
                </a:lnTo>
                <a:lnTo>
                  <a:pt x="19142" y="140954"/>
                </a:lnTo>
                <a:lnTo>
                  <a:pt x="16557" y="144452"/>
                </a:lnTo>
                <a:lnTo>
                  <a:pt x="13881" y="147736"/>
                </a:lnTo>
                <a:lnTo>
                  <a:pt x="11145" y="150878"/>
                </a:lnTo>
                <a:lnTo>
                  <a:pt x="8367" y="153926"/>
                </a:lnTo>
                <a:lnTo>
                  <a:pt x="5564" y="156910"/>
                </a:lnTo>
                <a:lnTo>
                  <a:pt x="3695" y="159851"/>
                </a:lnTo>
                <a:lnTo>
                  <a:pt x="2449" y="162765"/>
                </a:lnTo>
                <a:lnTo>
                  <a:pt x="0" y="171300"/>
                </a:lnTo>
                <a:lnTo>
                  <a:pt x="4520" y="175956"/>
                </a:lnTo>
                <a:lnTo>
                  <a:pt x="5856" y="176359"/>
                </a:lnTo>
                <a:lnTo>
                  <a:pt x="6747" y="175675"/>
                </a:lnTo>
                <a:lnTo>
                  <a:pt x="7341" y="174267"/>
                </a:lnTo>
                <a:lnTo>
                  <a:pt x="8689" y="173328"/>
                </a:lnTo>
                <a:lnTo>
                  <a:pt x="12728" y="172285"/>
                </a:lnTo>
                <a:lnTo>
                  <a:pt x="23081" y="171615"/>
                </a:lnTo>
                <a:lnTo>
                  <a:pt x="28649" y="171524"/>
                </a:lnTo>
                <a:lnTo>
                  <a:pt x="31468" y="170546"/>
                </a:lnTo>
                <a:lnTo>
                  <a:pt x="37139" y="166921"/>
                </a:lnTo>
                <a:lnTo>
                  <a:pt x="45374" y="164675"/>
                </a:lnTo>
                <a:lnTo>
                  <a:pt x="56337" y="162724"/>
                </a:lnTo>
                <a:lnTo>
                  <a:pt x="63261" y="160870"/>
                </a:lnTo>
                <a:lnTo>
                  <a:pt x="70735" y="158682"/>
                </a:lnTo>
                <a:lnTo>
                  <a:pt x="77622" y="157223"/>
                </a:lnTo>
                <a:lnTo>
                  <a:pt x="84119" y="156250"/>
                </a:lnTo>
                <a:lnTo>
                  <a:pt x="90355" y="155602"/>
                </a:lnTo>
                <a:lnTo>
                  <a:pt x="96417" y="154217"/>
                </a:lnTo>
                <a:lnTo>
                  <a:pt x="102363" y="152341"/>
                </a:lnTo>
                <a:lnTo>
                  <a:pt x="108233" y="150139"/>
                </a:lnTo>
                <a:lnTo>
                  <a:pt x="115003" y="148670"/>
                </a:lnTo>
                <a:lnTo>
                  <a:pt x="122374" y="147691"/>
                </a:lnTo>
                <a:lnTo>
                  <a:pt x="130146" y="147038"/>
                </a:lnTo>
                <a:lnTo>
                  <a:pt x="138184" y="145650"/>
                </a:lnTo>
                <a:lnTo>
                  <a:pt x="146401" y="143773"/>
                </a:lnTo>
                <a:lnTo>
                  <a:pt x="154736" y="141569"/>
                </a:lnTo>
                <a:lnTo>
                  <a:pt x="162198" y="140099"/>
                </a:lnTo>
                <a:lnTo>
                  <a:pt x="169078" y="139120"/>
                </a:lnTo>
                <a:lnTo>
                  <a:pt x="175569" y="138467"/>
                </a:lnTo>
                <a:lnTo>
                  <a:pt x="181801" y="138031"/>
                </a:lnTo>
                <a:lnTo>
                  <a:pt x="187861" y="137741"/>
                </a:lnTo>
                <a:lnTo>
                  <a:pt x="193806" y="137547"/>
                </a:lnTo>
                <a:lnTo>
                  <a:pt x="199675" y="136466"/>
                </a:lnTo>
                <a:lnTo>
                  <a:pt x="205492" y="134792"/>
                </a:lnTo>
                <a:lnTo>
                  <a:pt x="211275" y="132724"/>
                </a:lnTo>
                <a:lnTo>
                  <a:pt x="217988" y="131345"/>
                </a:lnTo>
                <a:lnTo>
                  <a:pt x="225321" y="130426"/>
                </a:lnTo>
                <a:lnTo>
                  <a:pt x="233067" y="129813"/>
                </a:lnTo>
                <a:lnTo>
                  <a:pt x="240136" y="129405"/>
                </a:lnTo>
                <a:lnTo>
                  <a:pt x="253071" y="128951"/>
                </a:lnTo>
                <a:lnTo>
                  <a:pt x="276896" y="128659"/>
                </a:lnTo>
                <a:lnTo>
                  <a:pt x="288458" y="128620"/>
                </a:lnTo>
                <a:lnTo>
                  <a:pt x="293256" y="129561"/>
                </a:lnTo>
                <a:lnTo>
                  <a:pt x="304559" y="134486"/>
                </a:lnTo>
                <a:lnTo>
                  <a:pt x="313941" y="136368"/>
                </a:lnTo>
                <a:lnTo>
                  <a:pt x="319845" y="136808"/>
                </a:lnTo>
                <a:lnTo>
                  <a:pt x="328184" y="139543"/>
                </a:lnTo>
                <a:lnTo>
                  <a:pt x="341998" y="145371"/>
                </a:lnTo>
                <a:lnTo>
                  <a:pt x="351429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09"/>
          <p:cNvSpPr/>
          <p:nvPr/>
        </p:nvSpPr>
        <p:spPr>
          <a:xfrm>
            <a:off x="2378631" y="4543425"/>
            <a:ext cx="24526" cy="334328"/>
          </a:xfrm>
          <a:custGeom>
            <a:avLst/>
            <a:gdLst/>
            <a:ahLst/>
            <a:cxnLst/>
            <a:rect l="0" t="0" r="0" b="0"/>
            <a:pathLst>
              <a:path w="24526" h="334328">
                <a:moveTo>
                  <a:pt x="7381" y="0"/>
                </a:moveTo>
                <a:lnTo>
                  <a:pt x="7381" y="54752"/>
                </a:lnTo>
                <a:lnTo>
                  <a:pt x="6428" y="61266"/>
                </a:lnTo>
                <a:lnTo>
                  <a:pt x="4841" y="67514"/>
                </a:lnTo>
                <a:lnTo>
                  <a:pt x="2830" y="73584"/>
                </a:lnTo>
                <a:lnTo>
                  <a:pt x="1489" y="80489"/>
                </a:lnTo>
                <a:lnTo>
                  <a:pt x="596" y="87949"/>
                </a:lnTo>
                <a:lnTo>
                  <a:pt x="0" y="95780"/>
                </a:lnTo>
                <a:lnTo>
                  <a:pt x="555" y="102906"/>
                </a:lnTo>
                <a:lnTo>
                  <a:pt x="1878" y="109561"/>
                </a:lnTo>
                <a:lnTo>
                  <a:pt x="3712" y="115903"/>
                </a:lnTo>
                <a:lnTo>
                  <a:pt x="4935" y="122989"/>
                </a:lnTo>
                <a:lnTo>
                  <a:pt x="5750" y="130570"/>
                </a:lnTo>
                <a:lnTo>
                  <a:pt x="6294" y="138481"/>
                </a:lnTo>
                <a:lnTo>
                  <a:pt x="6656" y="146613"/>
                </a:lnTo>
                <a:lnTo>
                  <a:pt x="7059" y="163269"/>
                </a:lnTo>
                <a:lnTo>
                  <a:pt x="7353" y="206966"/>
                </a:lnTo>
                <a:lnTo>
                  <a:pt x="8315" y="214177"/>
                </a:lnTo>
                <a:lnTo>
                  <a:pt x="9908" y="220890"/>
                </a:lnTo>
                <a:lnTo>
                  <a:pt x="11924" y="227270"/>
                </a:lnTo>
                <a:lnTo>
                  <a:pt x="13267" y="233428"/>
                </a:lnTo>
                <a:lnTo>
                  <a:pt x="14162" y="239438"/>
                </a:lnTo>
                <a:lnTo>
                  <a:pt x="14759" y="245351"/>
                </a:lnTo>
                <a:lnTo>
                  <a:pt x="15157" y="251197"/>
                </a:lnTo>
                <a:lnTo>
                  <a:pt x="15423" y="256999"/>
                </a:lnTo>
                <a:lnTo>
                  <a:pt x="15718" y="268527"/>
                </a:lnTo>
                <a:lnTo>
                  <a:pt x="15849" y="280000"/>
                </a:lnTo>
                <a:lnTo>
                  <a:pt x="16836" y="284774"/>
                </a:lnTo>
                <a:lnTo>
                  <a:pt x="18447" y="288909"/>
                </a:lnTo>
                <a:lnTo>
                  <a:pt x="20473" y="292619"/>
                </a:lnTo>
                <a:lnTo>
                  <a:pt x="21824" y="296044"/>
                </a:lnTo>
                <a:lnTo>
                  <a:pt x="22725" y="299280"/>
                </a:lnTo>
                <a:lnTo>
                  <a:pt x="23325" y="302390"/>
                </a:lnTo>
                <a:lnTo>
                  <a:pt x="23992" y="308385"/>
                </a:lnTo>
                <a:lnTo>
                  <a:pt x="24368" y="317116"/>
                </a:lnTo>
                <a:lnTo>
                  <a:pt x="24512" y="327536"/>
                </a:lnTo>
                <a:lnTo>
                  <a:pt x="24525" y="333930"/>
                </a:lnTo>
                <a:lnTo>
                  <a:pt x="23573" y="334062"/>
                </a:lnTo>
                <a:lnTo>
                  <a:pt x="21986" y="334150"/>
                </a:lnTo>
                <a:lnTo>
                  <a:pt x="15953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10"/>
          <p:cNvSpPr/>
          <p:nvPr/>
        </p:nvSpPr>
        <p:spPr>
          <a:xfrm>
            <a:off x="6406623" y="2991803"/>
            <a:ext cx="51328" cy="34290"/>
          </a:xfrm>
          <a:custGeom>
            <a:avLst/>
            <a:gdLst/>
            <a:ahLst/>
            <a:cxnLst/>
            <a:rect l="0" t="0" r="0" b="0"/>
            <a:pathLst>
              <a:path w="51328" h="34290">
                <a:moveTo>
                  <a:pt x="17036" y="25717"/>
                </a:moveTo>
                <a:lnTo>
                  <a:pt x="41448" y="25717"/>
                </a:lnTo>
                <a:lnTo>
                  <a:pt x="42836" y="26669"/>
                </a:lnTo>
                <a:lnTo>
                  <a:pt x="44714" y="28257"/>
                </a:lnTo>
                <a:lnTo>
                  <a:pt x="51292" y="34258"/>
                </a:lnTo>
                <a:lnTo>
                  <a:pt x="51327" y="34289"/>
                </a:lnTo>
                <a:lnTo>
                  <a:pt x="30088" y="34289"/>
                </a:lnTo>
                <a:lnTo>
                  <a:pt x="28596" y="33336"/>
                </a:lnTo>
                <a:lnTo>
                  <a:pt x="27600" y="31749"/>
                </a:lnTo>
                <a:lnTo>
                  <a:pt x="26937" y="29738"/>
                </a:lnTo>
                <a:lnTo>
                  <a:pt x="25542" y="28398"/>
                </a:lnTo>
                <a:lnTo>
                  <a:pt x="23659" y="27504"/>
                </a:lnTo>
                <a:lnTo>
                  <a:pt x="21452" y="26908"/>
                </a:lnTo>
                <a:lnTo>
                  <a:pt x="19027" y="25558"/>
                </a:lnTo>
                <a:lnTo>
                  <a:pt x="16459" y="23706"/>
                </a:lnTo>
                <a:lnTo>
                  <a:pt x="10043" y="18440"/>
                </a:lnTo>
                <a:lnTo>
                  <a:pt x="9517" y="17056"/>
                </a:lnTo>
                <a:lnTo>
                  <a:pt x="9166" y="15180"/>
                </a:lnTo>
                <a:lnTo>
                  <a:pt x="8505" y="8958"/>
                </a:lnTo>
                <a:lnTo>
                  <a:pt x="9444" y="7877"/>
                </a:lnTo>
                <a:lnTo>
                  <a:pt x="15849" y="1225"/>
                </a:lnTo>
                <a:lnTo>
                  <a:pt x="17197" y="816"/>
                </a:lnTo>
                <a:lnTo>
                  <a:pt x="19049" y="544"/>
                </a:lnTo>
                <a:lnTo>
                  <a:pt x="24313" y="107"/>
                </a:lnTo>
                <a:lnTo>
                  <a:pt x="27573" y="47"/>
                </a:lnTo>
                <a:lnTo>
                  <a:pt x="46837" y="0"/>
                </a:lnTo>
                <a:lnTo>
                  <a:pt x="48334" y="952"/>
                </a:lnTo>
                <a:lnTo>
                  <a:pt x="49331" y="2540"/>
                </a:lnTo>
                <a:lnTo>
                  <a:pt x="51210" y="8219"/>
                </a:lnTo>
                <a:lnTo>
                  <a:pt x="51249" y="9289"/>
                </a:lnTo>
                <a:lnTo>
                  <a:pt x="51322" y="19141"/>
                </a:lnTo>
                <a:lnTo>
                  <a:pt x="51323" y="21333"/>
                </a:lnTo>
                <a:lnTo>
                  <a:pt x="50372" y="23746"/>
                </a:lnTo>
                <a:lnTo>
                  <a:pt x="48785" y="26308"/>
                </a:lnTo>
                <a:lnTo>
                  <a:pt x="43946" y="32713"/>
                </a:lnTo>
                <a:lnTo>
                  <a:pt x="42596" y="33238"/>
                </a:lnTo>
                <a:lnTo>
                  <a:pt x="40744" y="33588"/>
                </a:lnTo>
                <a:lnTo>
                  <a:pt x="35478" y="34151"/>
                </a:lnTo>
                <a:lnTo>
                  <a:pt x="34093" y="34197"/>
                </a:lnTo>
                <a:lnTo>
                  <a:pt x="25527" y="34281"/>
                </a:lnTo>
                <a:lnTo>
                  <a:pt x="10043" y="34289"/>
                </a:lnTo>
                <a:lnTo>
                  <a:pt x="9517" y="33336"/>
                </a:lnTo>
                <a:lnTo>
                  <a:pt x="9166" y="31749"/>
                </a:lnTo>
                <a:lnTo>
                  <a:pt x="8932" y="29738"/>
                </a:lnTo>
                <a:lnTo>
                  <a:pt x="7824" y="28398"/>
                </a:lnTo>
                <a:lnTo>
                  <a:pt x="6132" y="27504"/>
                </a:lnTo>
                <a:lnTo>
                  <a:pt x="4052" y="26908"/>
                </a:lnTo>
                <a:lnTo>
                  <a:pt x="2665" y="25558"/>
                </a:lnTo>
                <a:lnTo>
                  <a:pt x="1741" y="23706"/>
                </a:lnTo>
                <a:lnTo>
                  <a:pt x="257" y="18440"/>
                </a:lnTo>
                <a:lnTo>
                  <a:pt x="135" y="17056"/>
                </a:lnTo>
                <a:lnTo>
                  <a:pt x="54" y="15180"/>
                </a:lnTo>
                <a:lnTo>
                  <a:pt x="0" y="12977"/>
                </a:lnTo>
                <a:lnTo>
                  <a:pt x="916" y="11509"/>
                </a:lnTo>
                <a:lnTo>
                  <a:pt x="2480" y="10530"/>
                </a:lnTo>
                <a:lnTo>
                  <a:pt x="8361" y="8606"/>
                </a:lnTo>
                <a:lnTo>
                  <a:pt x="17005" y="8572"/>
                </a:lnTo>
                <a:lnTo>
                  <a:pt x="17036" y="16791"/>
                </a:lnTo>
                <a:lnTo>
                  <a:pt x="17988" y="16909"/>
                </a:lnTo>
                <a:lnTo>
                  <a:pt x="19576" y="16987"/>
                </a:lnTo>
                <a:lnTo>
                  <a:pt x="25596" y="17144"/>
                </a:lnTo>
                <a:lnTo>
                  <a:pt x="25606" y="17144"/>
                </a:lnTo>
                <a:lnTo>
                  <a:pt x="25608" y="21695"/>
                </a:lnTo>
                <a:lnTo>
                  <a:pt x="26561" y="23036"/>
                </a:lnTo>
                <a:lnTo>
                  <a:pt x="28149" y="23929"/>
                </a:lnTo>
                <a:lnTo>
                  <a:pt x="34077" y="25686"/>
                </a:lnTo>
                <a:lnTo>
                  <a:pt x="34112" y="26648"/>
                </a:lnTo>
                <a:lnTo>
                  <a:pt x="34151" y="30258"/>
                </a:lnTo>
                <a:lnTo>
                  <a:pt x="35114" y="31602"/>
                </a:lnTo>
                <a:lnTo>
                  <a:pt x="36708" y="32498"/>
                </a:lnTo>
                <a:lnTo>
                  <a:pt x="41560" y="33935"/>
                </a:lnTo>
                <a:lnTo>
                  <a:pt x="42910" y="34053"/>
                </a:lnTo>
                <a:lnTo>
                  <a:pt x="44763" y="34132"/>
                </a:lnTo>
                <a:lnTo>
                  <a:pt x="51213" y="34286"/>
                </a:lnTo>
                <a:lnTo>
                  <a:pt x="51251" y="33335"/>
                </a:lnTo>
                <a:lnTo>
                  <a:pt x="51320" y="25558"/>
                </a:lnTo>
                <a:lnTo>
                  <a:pt x="51327" y="17258"/>
                </a:lnTo>
                <a:lnTo>
                  <a:pt x="48787" y="14654"/>
                </a:lnTo>
                <a:lnTo>
                  <a:pt x="43946" y="9773"/>
                </a:lnTo>
                <a:lnTo>
                  <a:pt x="42596" y="9373"/>
                </a:lnTo>
                <a:lnTo>
                  <a:pt x="40744" y="9106"/>
                </a:lnTo>
                <a:lnTo>
                  <a:pt x="35478" y="8677"/>
                </a:lnTo>
                <a:lnTo>
                  <a:pt x="35046" y="9594"/>
                </a:lnTo>
                <a:lnTo>
                  <a:pt x="34758" y="11159"/>
                </a:lnTo>
                <a:lnTo>
                  <a:pt x="34181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11"/>
          <p:cNvSpPr/>
          <p:nvPr/>
        </p:nvSpPr>
        <p:spPr>
          <a:xfrm>
            <a:off x="6629434" y="3609025"/>
            <a:ext cx="59860" cy="51421"/>
          </a:xfrm>
          <a:custGeom>
            <a:avLst/>
            <a:gdLst/>
            <a:ahLst/>
            <a:cxnLst/>
            <a:rect l="0" t="0" r="0" b="0"/>
            <a:pathLst>
              <a:path w="59860" h="51421">
                <a:moveTo>
                  <a:pt x="8538" y="25715"/>
                </a:moveTo>
                <a:lnTo>
                  <a:pt x="21557" y="25715"/>
                </a:lnTo>
                <a:lnTo>
                  <a:pt x="23885" y="26667"/>
                </a:lnTo>
                <a:lnTo>
                  <a:pt x="26389" y="28254"/>
                </a:lnTo>
                <a:lnTo>
                  <a:pt x="34215" y="34256"/>
                </a:lnTo>
                <a:lnTo>
                  <a:pt x="34256" y="42829"/>
                </a:lnTo>
                <a:lnTo>
                  <a:pt x="29705" y="42850"/>
                </a:lnTo>
                <a:lnTo>
                  <a:pt x="27412" y="41901"/>
                </a:lnTo>
                <a:lnTo>
                  <a:pt x="24931" y="40316"/>
                </a:lnTo>
                <a:lnTo>
                  <a:pt x="18655" y="35478"/>
                </a:lnTo>
                <a:lnTo>
                  <a:pt x="18140" y="34128"/>
                </a:lnTo>
                <a:lnTo>
                  <a:pt x="17797" y="32276"/>
                </a:lnTo>
                <a:lnTo>
                  <a:pt x="17568" y="30089"/>
                </a:lnTo>
                <a:lnTo>
                  <a:pt x="16463" y="28631"/>
                </a:lnTo>
                <a:lnTo>
                  <a:pt x="14774" y="27659"/>
                </a:lnTo>
                <a:lnTo>
                  <a:pt x="12696" y="27011"/>
                </a:lnTo>
                <a:lnTo>
                  <a:pt x="11310" y="25626"/>
                </a:lnTo>
                <a:lnTo>
                  <a:pt x="10386" y="23751"/>
                </a:lnTo>
                <a:lnTo>
                  <a:pt x="8903" y="18448"/>
                </a:lnTo>
                <a:lnTo>
                  <a:pt x="8781" y="17060"/>
                </a:lnTo>
                <a:lnTo>
                  <a:pt x="8700" y="15182"/>
                </a:lnTo>
                <a:lnTo>
                  <a:pt x="8570" y="9876"/>
                </a:lnTo>
                <a:lnTo>
                  <a:pt x="9512" y="8488"/>
                </a:lnTo>
                <a:lnTo>
                  <a:pt x="11093" y="6610"/>
                </a:lnTo>
                <a:lnTo>
                  <a:pt x="16758" y="384"/>
                </a:lnTo>
                <a:lnTo>
                  <a:pt x="17829" y="255"/>
                </a:lnTo>
                <a:lnTo>
                  <a:pt x="19495" y="169"/>
                </a:lnTo>
                <a:lnTo>
                  <a:pt x="23885" y="74"/>
                </a:lnTo>
                <a:lnTo>
                  <a:pt x="38346" y="0"/>
                </a:lnTo>
                <a:lnTo>
                  <a:pt x="39840" y="951"/>
                </a:lnTo>
                <a:lnTo>
                  <a:pt x="40836" y="2539"/>
                </a:lnTo>
                <a:lnTo>
                  <a:pt x="41500" y="4549"/>
                </a:lnTo>
                <a:lnTo>
                  <a:pt x="42895" y="5889"/>
                </a:lnTo>
                <a:lnTo>
                  <a:pt x="44778" y="6782"/>
                </a:lnTo>
                <a:lnTo>
                  <a:pt x="50093" y="8216"/>
                </a:lnTo>
                <a:lnTo>
                  <a:pt x="51481" y="9287"/>
                </a:lnTo>
                <a:lnTo>
                  <a:pt x="53359" y="10953"/>
                </a:lnTo>
                <a:lnTo>
                  <a:pt x="55564" y="13016"/>
                </a:lnTo>
                <a:lnTo>
                  <a:pt x="57033" y="15344"/>
                </a:lnTo>
                <a:lnTo>
                  <a:pt x="58014" y="17848"/>
                </a:lnTo>
                <a:lnTo>
                  <a:pt x="59859" y="25254"/>
                </a:lnTo>
                <a:lnTo>
                  <a:pt x="58944" y="25408"/>
                </a:lnTo>
                <a:lnTo>
                  <a:pt x="57382" y="25510"/>
                </a:lnTo>
                <a:lnTo>
                  <a:pt x="52582" y="25674"/>
                </a:lnTo>
                <a:lnTo>
                  <a:pt x="38391" y="25714"/>
                </a:lnTo>
                <a:lnTo>
                  <a:pt x="37012" y="24762"/>
                </a:lnTo>
                <a:lnTo>
                  <a:pt x="36094" y="23175"/>
                </a:lnTo>
                <a:lnTo>
                  <a:pt x="35481" y="21164"/>
                </a:lnTo>
                <a:lnTo>
                  <a:pt x="34120" y="19823"/>
                </a:lnTo>
                <a:lnTo>
                  <a:pt x="32260" y="18929"/>
                </a:lnTo>
                <a:lnTo>
                  <a:pt x="30068" y="18334"/>
                </a:lnTo>
                <a:lnTo>
                  <a:pt x="28606" y="16984"/>
                </a:lnTo>
                <a:lnTo>
                  <a:pt x="27632" y="15132"/>
                </a:lnTo>
                <a:lnTo>
                  <a:pt x="25797" y="8954"/>
                </a:lnTo>
                <a:lnTo>
                  <a:pt x="25758" y="7873"/>
                </a:lnTo>
                <a:lnTo>
                  <a:pt x="25717" y="4133"/>
                </a:lnTo>
                <a:lnTo>
                  <a:pt x="26658" y="2754"/>
                </a:lnTo>
                <a:lnTo>
                  <a:pt x="28238" y="1835"/>
                </a:lnTo>
                <a:lnTo>
                  <a:pt x="33904" y="105"/>
                </a:lnTo>
                <a:lnTo>
                  <a:pt x="34973" y="69"/>
                </a:lnTo>
                <a:lnTo>
                  <a:pt x="38702" y="29"/>
                </a:lnTo>
                <a:lnTo>
                  <a:pt x="40078" y="971"/>
                </a:lnTo>
                <a:lnTo>
                  <a:pt x="40994" y="2551"/>
                </a:lnTo>
                <a:lnTo>
                  <a:pt x="41606" y="4557"/>
                </a:lnTo>
                <a:lnTo>
                  <a:pt x="42966" y="5895"/>
                </a:lnTo>
                <a:lnTo>
                  <a:pt x="44825" y="6786"/>
                </a:lnTo>
                <a:lnTo>
                  <a:pt x="47016" y="7381"/>
                </a:lnTo>
                <a:lnTo>
                  <a:pt x="48478" y="8730"/>
                </a:lnTo>
                <a:lnTo>
                  <a:pt x="49452" y="10581"/>
                </a:lnTo>
                <a:lnTo>
                  <a:pt x="50102" y="12768"/>
                </a:lnTo>
                <a:lnTo>
                  <a:pt x="50535" y="15178"/>
                </a:lnTo>
                <a:lnTo>
                  <a:pt x="50824" y="17738"/>
                </a:lnTo>
                <a:lnTo>
                  <a:pt x="51016" y="20397"/>
                </a:lnTo>
                <a:lnTo>
                  <a:pt x="52096" y="23122"/>
                </a:lnTo>
                <a:lnTo>
                  <a:pt x="53770" y="25891"/>
                </a:lnTo>
                <a:lnTo>
                  <a:pt x="58748" y="32629"/>
                </a:lnTo>
                <a:lnTo>
                  <a:pt x="58204" y="34134"/>
                </a:lnTo>
                <a:lnTo>
                  <a:pt x="56888" y="36090"/>
                </a:lnTo>
                <a:lnTo>
                  <a:pt x="55059" y="38346"/>
                </a:lnTo>
                <a:lnTo>
                  <a:pt x="53840" y="40803"/>
                </a:lnTo>
                <a:lnTo>
                  <a:pt x="53027" y="43394"/>
                </a:lnTo>
                <a:lnTo>
                  <a:pt x="52485" y="46073"/>
                </a:lnTo>
                <a:lnTo>
                  <a:pt x="51171" y="47859"/>
                </a:lnTo>
                <a:lnTo>
                  <a:pt x="49342" y="49050"/>
                </a:lnTo>
                <a:lnTo>
                  <a:pt x="44115" y="50962"/>
                </a:lnTo>
                <a:lnTo>
                  <a:pt x="42733" y="51119"/>
                </a:lnTo>
                <a:lnTo>
                  <a:pt x="40860" y="51223"/>
                </a:lnTo>
                <a:lnTo>
                  <a:pt x="35560" y="51391"/>
                </a:lnTo>
                <a:lnTo>
                  <a:pt x="30092" y="51420"/>
                </a:lnTo>
                <a:lnTo>
                  <a:pt x="27670" y="50471"/>
                </a:lnTo>
                <a:lnTo>
                  <a:pt x="25102" y="48886"/>
                </a:lnTo>
                <a:lnTo>
                  <a:pt x="22439" y="46878"/>
                </a:lnTo>
                <a:lnTo>
                  <a:pt x="19710" y="45538"/>
                </a:lnTo>
                <a:lnTo>
                  <a:pt x="16939" y="44645"/>
                </a:lnTo>
                <a:lnTo>
                  <a:pt x="14138" y="44050"/>
                </a:lnTo>
                <a:lnTo>
                  <a:pt x="12272" y="42701"/>
                </a:lnTo>
                <a:lnTo>
                  <a:pt x="11027" y="40849"/>
                </a:lnTo>
                <a:lnTo>
                  <a:pt x="10197" y="38662"/>
                </a:lnTo>
                <a:lnTo>
                  <a:pt x="8692" y="37203"/>
                </a:lnTo>
                <a:lnTo>
                  <a:pt x="6736" y="36231"/>
                </a:lnTo>
                <a:lnTo>
                  <a:pt x="4479" y="35583"/>
                </a:lnTo>
                <a:lnTo>
                  <a:pt x="2975" y="34199"/>
                </a:lnTo>
                <a:lnTo>
                  <a:pt x="1972" y="32323"/>
                </a:lnTo>
                <a:lnTo>
                  <a:pt x="1303" y="30120"/>
                </a:lnTo>
                <a:lnTo>
                  <a:pt x="857" y="27699"/>
                </a:lnTo>
                <a:lnTo>
                  <a:pt x="560" y="25133"/>
                </a:lnTo>
                <a:lnTo>
                  <a:pt x="0" y="17610"/>
                </a:lnTo>
                <a:lnTo>
                  <a:pt x="941" y="16501"/>
                </a:lnTo>
                <a:lnTo>
                  <a:pt x="2521" y="14810"/>
                </a:lnTo>
                <a:lnTo>
                  <a:pt x="8538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12"/>
          <p:cNvSpPr/>
          <p:nvPr/>
        </p:nvSpPr>
        <p:spPr>
          <a:xfrm>
            <a:off x="6817994" y="3809900"/>
            <a:ext cx="59622" cy="47691"/>
          </a:xfrm>
          <a:custGeom>
            <a:avLst/>
            <a:gdLst/>
            <a:ahLst/>
            <a:cxnLst/>
            <a:rect l="0" t="0" r="0" b="0"/>
            <a:pathLst>
              <a:path w="59622" h="47691">
                <a:moveTo>
                  <a:pt x="8573" y="13435"/>
                </a:moveTo>
                <a:lnTo>
                  <a:pt x="15954" y="6054"/>
                </a:lnTo>
                <a:lnTo>
                  <a:pt x="17304" y="5657"/>
                </a:lnTo>
                <a:lnTo>
                  <a:pt x="19156" y="5392"/>
                </a:lnTo>
                <a:lnTo>
                  <a:pt x="25334" y="4893"/>
                </a:lnTo>
                <a:lnTo>
                  <a:pt x="30156" y="4871"/>
                </a:lnTo>
                <a:lnTo>
                  <a:pt x="31534" y="5820"/>
                </a:lnTo>
                <a:lnTo>
                  <a:pt x="32453" y="7406"/>
                </a:lnTo>
                <a:lnTo>
                  <a:pt x="33065" y="9416"/>
                </a:lnTo>
                <a:lnTo>
                  <a:pt x="34426" y="10755"/>
                </a:lnTo>
                <a:lnTo>
                  <a:pt x="36286" y="11648"/>
                </a:lnTo>
                <a:lnTo>
                  <a:pt x="41564" y="13082"/>
                </a:lnTo>
                <a:lnTo>
                  <a:pt x="42950" y="14152"/>
                </a:lnTo>
                <a:lnTo>
                  <a:pt x="44825" y="15818"/>
                </a:lnTo>
                <a:lnTo>
                  <a:pt x="50130" y="20785"/>
                </a:lnTo>
                <a:lnTo>
                  <a:pt x="55600" y="26196"/>
                </a:lnTo>
                <a:lnTo>
                  <a:pt x="57069" y="28609"/>
                </a:lnTo>
                <a:lnTo>
                  <a:pt x="58049" y="31171"/>
                </a:lnTo>
                <a:lnTo>
                  <a:pt x="59621" y="37576"/>
                </a:lnTo>
                <a:lnTo>
                  <a:pt x="58798" y="38101"/>
                </a:lnTo>
                <a:lnTo>
                  <a:pt x="57296" y="38451"/>
                </a:lnTo>
                <a:lnTo>
                  <a:pt x="55343" y="38685"/>
                </a:lnTo>
                <a:lnTo>
                  <a:pt x="54040" y="39793"/>
                </a:lnTo>
                <a:lnTo>
                  <a:pt x="53172" y="41485"/>
                </a:lnTo>
                <a:lnTo>
                  <a:pt x="51778" y="46492"/>
                </a:lnTo>
                <a:lnTo>
                  <a:pt x="50712" y="46903"/>
                </a:lnTo>
                <a:lnTo>
                  <a:pt x="49048" y="47177"/>
                </a:lnTo>
                <a:lnTo>
                  <a:pt x="46986" y="47359"/>
                </a:lnTo>
                <a:lnTo>
                  <a:pt x="44659" y="46528"/>
                </a:lnTo>
                <a:lnTo>
                  <a:pt x="42156" y="45022"/>
                </a:lnTo>
                <a:lnTo>
                  <a:pt x="35845" y="40312"/>
                </a:lnTo>
                <a:lnTo>
                  <a:pt x="34374" y="39925"/>
                </a:lnTo>
                <a:lnTo>
                  <a:pt x="32441" y="39668"/>
                </a:lnTo>
                <a:lnTo>
                  <a:pt x="30201" y="39496"/>
                </a:lnTo>
                <a:lnTo>
                  <a:pt x="28706" y="38429"/>
                </a:lnTo>
                <a:lnTo>
                  <a:pt x="27710" y="36765"/>
                </a:lnTo>
                <a:lnTo>
                  <a:pt x="27046" y="34703"/>
                </a:lnTo>
                <a:lnTo>
                  <a:pt x="26603" y="32376"/>
                </a:lnTo>
                <a:lnTo>
                  <a:pt x="26308" y="29872"/>
                </a:lnTo>
                <a:lnTo>
                  <a:pt x="25835" y="23560"/>
                </a:lnTo>
                <a:lnTo>
                  <a:pt x="25770" y="20158"/>
                </a:lnTo>
                <a:lnTo>
                  <a:pt x="25719" y="5250"/>
                </a:lnTo>
                <a:lnTo>
                  <a:pt x="26671" y="4168"/>
                </a:lnTo>
                <a:lnTo>
                  <a:pt x="30269" y="426"/>
                </a:lnTo>
                <a:lnTo>
                  <a:pt x="32563" y="0"/>
                </a:lnTo>
                <a:lnTo>
                  <a:pt x="35044" y="668"/>
                </a:lnTo>
                <a:lnTo>
                  <a:pt x="41319" y="4033"/>
                </a:lnTo>
                <a:lnTo>
                  <a:pt x="42786" y="4310"/>
                </a:lnTo>
                <a:lnTo>
                  <a:pt x="44717" y="4494"/>
                </a:lnTo>
                <a:lnTo>
                  <a:pt x="46956" y="4617"/>
                </a:lnTo>
                <a:lnTo>
                  <a:pt x="48449" y="5651"/>
                </a:lnTo>
                <a:lnTo>
                  <a:pt x="49444" y="7293"/>
                </a:lnTo>
                <a:lnTo>
                  <a:pt x="50109" y="9340"/>
                </a:lnTo>
                <a:lnTo>
                  <a:pt x="50551" y="11657"/>
                </a:lnTo>
                <a:lnTo>
                  <a:pt x="50846" y="14155"/>
                </a:lnTo>
                <a:lnTo>
                  <a:pt x="51319" y="20456"/>
                </a:lnTo>
                <a:lnTo>
                  <a:pt x="51384" y="23858"/>
                </a:lnTo>
                <a:lnTo>
                  <a:pt x="51433" y="37567"/>
                </a:lnTo>
                <a:lnTo>
                  <a:pt x="50481" y="39048"/>
                </a:lnTo>
                <a:lnTo>
                  <a:pt x="48894" y="40988"/>
                </a:lnTo>
                <a:lnTo>
                  <a:pt x="46884" y="43233"/>
                </a:lnTo>
                <a:lnTo>
                  <a:pt x="44591" y="44730"/>
                </a:lnTo>
                <a:lnTo>
                  <a:pt x="42110" y="45728"/>
                </a:lnTo>
                <a:lnTo>
                  <a:pt x="35835" y="47330"/>
                </a:lnTo>
                <a:lnTo>
                  <a:pt x="34368" y="47462"/>
                </a:lnTo>
                <a:lnTo>
                  <a:pt x="32437" y="47549"/>
                </a:lnTo>
                <a:lnTo>
                  <a:pt x="27752" y="47647"/>
                </a:lnTo>
                <a:lnTo>
                  <a:pt x="22494" y="47690"/>
                </a:lnTo>
                <a:lnTo>
                  <a:pt x="19759" y="46749"/>
                </a:lnTo>
                <a:lnTo>
                  <a:pt x="16983" y="45169"/>
                </a:lnTo>
                <a:lnTo>
                  <a:pt x="10234" y="40341"/>
                </a:lnTo>
                <a:lnTo>
                  <a:pt x="8728" y="38992"/>
                </a:lnTo>
                <a:lnTo>
                  <a:pt x="4515" y="34954"/>
                </a:lnTo>
                <a:lnTo>
                  <a:pt x="3009" y="32543"/>
                </a:lnTo>
                <a:lnTo>
                  <a:pt x="2006" y="29984"/>
                </a:lnTo>
                <a:lnTo>
                  <a:pt x="396" y="23583"/>
                </a:lnTo>
                <a:lnTo>
                  <a:pt x="265" y="22105"/>
                </a:lnTo>
                <a:lnTo>
                  <a:pt x="177" y="20167"/>
                </a:lnTo>
                <a:lnTo>
                  <a:pt x="79" y="15475"/>
                </a:lnTo>
                <a:lnTo>
                  <a:pt x="0" y="4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13"/>
          <p:cNvSpPr/>
          <p:nvPr/>
        </p:nvSpPr>
        <p:spPr>
          <a:xfrm>
            <a:off x="7032421" y="3609022"/>
            <a:ext cx="51281" cy="60008"/>
          </a:xfrm>
          <a:custGeom>
            <a:avLst/>
            <a:gdLst/>
            <a:ahLst/>
            <a:cxnLst/>
            <a:rect l="0" t="0" r="0" b="0"/>
            <a:pathLst>
              <a:path w="51281" h="60008">
                <a:moveTo>
                  <a:pt x="17031" y="25718"/>
                </a:moveTo>
                <a:lnTo>
                  <a:pt x="24412" y="25718"/>
                </a:lnTo>
                <a:lnTo>
                  <a:pt x="24809" y="26670"/>
                </a:lnTo>
                <a:lnTo>
                  <a:pt x="25074" y="28257"/>
                </a:lnTo>
                <a:lnTo>
                  <a:pt x="25251" y="30269"/>
                </a:lnTo>
                <a:lnTo>
                  <a:pt x="26321" y="31609"/>
                </a:lnTo>
                <a:lnTo>
                  <a:pt x="27987" y="32503"/>
                </a:lnTo>
                <a:lnTo>
                  <a:pt x="30050" y="33099"/>
                </a:lnTo>
                <a:lnTo>
                  <a:pt x="31426" y="34449"/>
                </a:lnTo>
                <a:lnTo>
                  <a:pt x="32342" y="36301"/>
                </a:lnTo>
                <a:lnTo>
                  <a:pt x="33814" y="41566"/>
                </a:lnTo>
                <a:lnTo>
                  <a:pt x="33935" y="42951"/>
                </a:lnTo>
                <a:lnTo>
                  <a:pt x="34015" y="44827"/>
                </a:lnTo>
                <a:lnTo>
                  <a:pt x="34105" y="49450"/>
                </a:lnTo>
                <a:lnTo>
                  <a:pt x="34167" y="58429"/>
                </a:lnTo>
                <a:lnTo>
                  <a:pt x="33218" y="58956"/>
                </a:lnTo>
                <a:lnTo>
                  <a:pt x="31632" y="59306"/>
                </a:lnTo>
                <a:lnTo>
                  <a:pt x="25708" y="59995"/>
                </a:lnTo>
                <a:lnTo>
                  <a:pt x="18232" y="60007"/>
                </a:lnTo>
                <a:lnTo>
                  <a:pt x="16878" y="59054"/>
                </a:lnTo>
                <a:lnTo>
                  <a:pt x="15024" y="57467"/>
                </a:lnTo>
                <a:lnTo>
                  <a:pt x="12836" y="55456"/>
                </a:lnTo>
                <a:lnTo>
                  <a:pt x="11377" y="53164"/>
                </a:lnTo>
                <a:lnTo>
                  <a:pt x="10404" y="50682"/>
                </a:lnTo>
                <a:lnTo>
                  <a:pt x="9756" y="48076"/>
                </a:lnTo>
                <a:lnTo>
                  <a:pt x="8371" y="46338"/>
                </a:lnTo>
                <a:lnTo>
                  <a:pt x="6495" y="45180"/>
                </a:lnTo>
                <a:lnTo>
                  <a:pt x="4292" y="44407"/>
                </a:lnTo>
                <a:lnTo>
                  <a:pt x="2823" y="42940"/>
                </a:lnTo>
                <a:lnTo>
                  <a:pt x="1844" y="41009"/>
                </a:lnTo>
                <a:lnTo>
                  <a:pt x="273" y="35617"/>
                </a:lnTo>
                <a:lnTo>
                  <a:pt x="144" y="34222"/>
                </a:lnTo>
                <a:lnTo>
                  <a:pt x="58" y="32340"/>
                </a:lnTo>
                <a:lnTo>
                  <a:pt x="0" y="30133"/>
                </a:lnTo>
                <a:lnTo>
                  <a:pt x="915" y="27709"/>
                </a:lnTo>
                <a:lnTo>
                  <a:pt x="2477" y="25140"/>
                </a:lnTo>
                <a:lnTo>
                  <a:pt x="4471" y="22475"/>
                </a:lnTo>
                <a:lnTo>
                  <a:pt x="5801" y="19746"/>
                </a:lnTo>
                <a:lnTo>
                  <a:pt x="6686" y="16974"/>
                </a:lnTo>
                <a:lnTo>
                  <a:pt x="7277" y="14173"/>
                </a:lnTo>
                <a:lnTo>
                  <a:pt x="8623" y="12306"/>
                </a:lnTo>
                <a:lnTo>
                  <a:pt x="10473" y="11062"/>
                </a:lnTo>
                <a:lnTo>
                  <a:pt x="12659" y="10232"/>
                </a:lnTo>
                <a:lnTo>
                  <a:pt x="15069" y="9679"/>
                </a:lnTo>
                <a:lnTo>
                  <a:pt x="17628" y="9310"/>
                </a:lnTo>
                <a:lnTo>
                  <a:pt x="25137" y="8616"/>
                </a:lnTo>
                <a:lnTo>
                  <a:pt x="30016" y="8585"/>
                </a:lnTo>
                <a:lnTo>
                  <a:pt x="31403" y="9534"/>
                </a:lnTo>
                <a:lnTo>
                  <a:pt x="32327" y="11118"/>
                </a:lnTo>
                <a:lnTo>
                  <a:pt x="32944" y="13127"/>
                </a:lnTo>
                <a:lnTo>
                  <a:pt x="34308" y="14466"/>
                </a:lnTo>
                <a:lnTo>
                  <a:pt x="36169" y="15359"/>
                </a:lnTo>
                <a:lnTo>
                  <a:pt x="38362" y="15955"/>
                </a:lnTo>
                <a:lnTo>
                  <a:pt x="40776" y="17304"/>
                </a:lnTo>
                <a:lnTo>
                  <a:pt x="43339" y="19156"/>
                </a:lnTo>
                <a:lnTo>
                  <a:pt x="50855" y="25334"/>
                </a:lnTo>
                <a:lnTo>
                  <a:pt x="51010" y="26414"/>
                </a:lnTo>
                <a:lnTo>
                  <a:pt x="51114" y="28087"/>
                </a:lnTo>
                <a:lnTo>
                  <a:pt x="51280" y="33064"/>
                </a:lnTo>
                <a:lnTo>
                  <a:pt x="50342" y="33473"/>
                </a:lnTo>
                <a:lnTo>
                  <a:pt x="48763" y="33745"/>
                </a:lnTo>
                <a:lnTo>
                  <a:pt x="43936" y="34183"/>
                </a:lnTo>
                <a:lnTo>
                  <a:pt x="40737" y="34242"/>
                </a:lnTo>
                <a:lnTo>
                  <a:pt x="35472" y="34281"/>
                </a:lnTo>
                <a:lnTo>
                  <a:pt x="34087" y="33331"/>
                </a:lnTo>
                <a:lnTo>
                  <a:pt x="32212" y="31746"/>
                </a:lnTo>
                <a:lnTo>
                  <a:pt x="26909" y="26908"/>
                </a:lnTo>
                <a:lnTo>
                  <a:pt x="25521" y="26511"/>
                </a:lnTo>
                <a:lnTo>
                  <a:pt x="23644" y="26247"/>
                </a:lnTo>
                <a:lnTo>
                  <a:pt x="21439" y="26070"/>
                </a:lnTo>
                <a:lnTo>
                  <a:pt x="19970" y="25000"/>
                </a:lnTo>
                <a:lnTo>
                  <a:pt x="18991" y="23334"/>
                </a:lnTo>
                <a:lnTo>
                  <a:pt x="18337" y="21271"/>
                </a:lnTo>
                <a:lnTo>
                  <a:pt x="16950" y="19896"/>
                </a:lnTo>
                <a:lnTo>
                  <a:pt x="15072" y="18979"/>
                </a:lnTo>
                <a:lnTo>
                  <a:pt x="12867" y="18368"/>
                </a:lnTo>
                <a:lnTo>
                  <a:pt x="11397" y="17008"/>
                </a:lnTo>
                <a:lnTo>
                  <a:pt x="10418" y="15149"/>
                </a:lnTo>
                <a:lnTo>
                  <a:pt x="8846" y="9871"/>
                </a:lnTo>
                <a:lnTo>
                  <a:pt x="8716" y="8486"/>
                </a:lnTo>
                <a:lnTo>
                  <a:pt x="8631" y="6610"/>
                </a:lnTo>
                <a:lnTo>
                  <a:pt x="84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14"/>
          <p:cNvSpPr/>
          <p:nvPr/>
        </p:nvSpPr>
        <p:spPr>
          <a:xfrm>
            <a:off x="7230774" y="2991812"/>
            <a:ext cx="84040" cy="68432"/>
          </a:xfrm>
          <a:custGeom>
            <a:avLst/>
            <a:gdLst/>
            <a:ahLst/>
            <a:cxnLst/>
            <a:rect l="0" t="0" r="0" b="0"/>
            <a:pathLst>
              <a:path w="84040" h="68432">
                <a:moveTo>
                  <a:pt x="32991" y="34280"/>
                </a:moveTo>
                <a:lnTo>
                  <a:pt x="48913" y="34280"/>
                </a:lnTo>
                <a:lnTo>
                  <a:pt x="50273" y="35233"/>
                </a:lnTo>
                <a:lnTo>
                  <a:pt x="52133" y="36820"/>
                </a:lnTo>
                <a:lnTo>
                  <a:pt x="57409" y="41661"/>
                </a:lnTo>
                <a:lnTo>
                  <a:pt x="57843" y="43011"/>
                </a:lnTo>
                <a:lnTo>
                  <a:pt x="58131" y="44863"/>
                </a:lnTo>
                <a:lnTo>
                  <a:pt x="58674" y="51041"/>
                </a:lnTo>
                <a:lnTo>
                  <a:pt x="58705" y="58772"/>
                </a:lnTo>
                <a:lnTo>
                  <a:pt x="57753" y="60133"/>
                </a:lnTo>
                <a:lnTo>
                  <a:pt x="56167" y="61993"/>
                </a:lnTo>
                <a:lnTo>
                  <a:pt x="50488" y="68185"/>
                </a:lnTo>
                <a:lnTo>
                  <a:pt x="49418" y="67361"/>
                </a:lnTo>
                <a:lnTo>
                  <a:pt x="47753" y="65859"/>
                </a:lnTo>
                <a:lnTo>
                  <a:pt x="42786" y="61155"/>
                </a:lnTo>
                <a:lnTo>
                  <a:pt x="42378" y="59817"/>
                </a:lnTo>
                <a:lnTo>
                  <a:pt x="42106" y="57972"/>
                </a:lnTo>
                <a:lnTo>
                  <a:pt x="41925" y="55790"/>
                </a:lnTo>
                <a:lnTo>
                  <a:pt x="40852" y="53382"/>
                </a:lnTo>
                <a:lnTo>
                  <a:pt x="39184" y="50825"/>
                </a:lnTo>
                <a:lnTo>
                  <a:pt x="37119" y="48167"/>
                </a:lnTo>
                <a:lnTo>
                  <a:pt x="35743" y="45443"/>
                </a:lnTo>
                <a:lnTo>
                  <a:pt x="34825" y="42675"/>
                </a:lnTo>
                <a:lnTo>
                  <a:pt x="34214" y="39876"/>
                </a:lnTo>
                <a:lnTo>
                  <a:pt x="34759" y="37059"/>
                </a:lnTo>
                <a:lnTo>
                  <a:pt x="36074" y="34227"/>
                </a:lnTo>
                <a:lnTo>
                  <a:pt x="37904" y="31387"/>
                </a:lnTo>
                <a:lnTo>
                  <a:pt x="39124" y="28542"/>
                </a:lnTo>
                <a:lnTo>
                  <a:pt x="39937" y="25692"/>
                </a:lnTo>
                <a:lnTo>
                  <a:pt x="40479" y="22840"/>
                </a:lnTo>
                <a:lnTo>
                  <a:pt x="40841" y="19986"/>
                </a:lnTo>
                <a:lnTo>
                  <a:pt x="41081" y="17131"/>
                </a:lnTo>
                <a:lnTo>
                  <a:pt x="41468" y="10255"/>
                </a:lnTo>
                <a:lnTo>
                  <a:pt x="42453" y="8738"/>
                </a:lnTo>
                <a:lnTo>
                  <a:pt x="44061" y="6775"/>
                </a:lnTo>
                <a:lnTo>
                  <a:pt x="46086" y="4513"/>
                </a:lnTo>
                <a:lnTo>
                  <a:pt x="48388" y="3005"/>
                </a:lnTo>
                <a:lnTo>
                  <a:pt x="50876" y="2000"/>
                </a:lnTo>
                <a:lnTo>
                  <a:pt x="57160" y="387"/>
                </a:lnTo>
                <a:lnTo>
                  <a:pt x="58629" y="255"/>
                </a:lnTo>
                <a:lnTo>
                  <a:pt x="60561" y="167"/>
                </a:lnTo>
                <a:lnTo>
                  <a:pt x="65953" y="25"/>
                </a:lnTo>
                <a:lnTo>
                  <a:pt x="67348" y="966"/>
                </a:lnTo>
                <a:lnTo>
                  <a:pt x="69230" y="2545"/>
                </a:lnTo>
                <a:lnTo>
                  <a:pt x="74545" y="7374"/>
                </a:lnTo>
                <a:lnTo>
                  <a:pt x="80016" y="12761"/>
                </a:lnTo>
                <a:lnTo>
                  <a:pt x="81486" y="15172"/>
                </a:lnTo>
                <a:lnTo>
                  <a:pt x="82466" y="17731"/>
                </a:lnTo>
                <a:lnTo>
                  <a:pt x="83119" y="20390"/>
                </a:lnTo>
                <a:lnTo>
                  <a:pt x="83554" y="23115"/>
                </a:lnTo>
                <a:lnTo>
                  <a:pt x="83845" y="25884"/>
                </a:lnTo>
                <a:lnTo>
                  <a:pt x="84039" y="28683"/>
                </a:lnTo>
                <a:lnTo>
                  <a:pt x="83215" y="30549"/>
                </a:lnTo>
                <a:lnTo>
                  <a:pt x="81714" y="31792"/>
                </a:lnTo>
                <a:lnTo>
                  <a:pt x="79761" y="32622"/>
                </a:lnTo>
                <a:lnTo>
                  <a:pt x="78458" y="34127"/>
                </a:lnTo>
                <a:lnTo>
                  <a:pt x="77589" y="36083"/>
                </a:lnTo>
                <a:lnTo>
                  <a:pt x="77011" y="38340"/>
                </a:lnTo>
                <a:lnTo>
                  <a:pt x="75673" y="39844"/>
                </a:lnTo>
                <a:lnTo>
                  <a:pt x="73828" y="40847"/>
                </a:lnTo>
                <a:lnTo>
                  <a:pt x="68574" y="42457"/>
                </a:lnTo>
                <a:lnTo>
                  <a:pt x="67191" y="43541"/>
                </a:lnTo>
                <a:lnTo>
                  <a:pt x="65316" y="45216"/>
                </a:lnTo>
                <a:lnTo>
                  <a:pt x="60014" y="50199"/>
                </a:lnTo>
                <a:lnTo>
                  <a:pt x="58626" y="50608"/>
                </a:lnTo>
                <a:lnTo>
                  <a:pt x="56749" y="50880"/>
                </a:lnTo>
                <a:lnTo>
                  <a:pt x="54544" y="51062"/>
                </a:lnTo>
                <a:lnTo>
                  <a:pt x="52122" y="50230"/>
                </a:lnTo>
                <a:lnTo>
                  <a:pt x="49555" y="48724"/>
                </a:lnTo>
                <a:lnTo>
                  <a:pt x="43142" y="44012"/>
                </a:lnTo>
                <a:lnTo>
                  <a:pt x="41663" y="42673"/>
                </a:lnTo>
                <a:lnTo>
                  <a:pt x="34321" y="35573"/>
                </a:lnTo>
                <a:lnTo>
                  <a:pt x="25727" y="27013"/>
                </a:lnTo>
                <a:lnTo>
                  <a:pt x="25290" y="25625"/>
                </a:lnTo>
                <a:lnTo>
                  <a:pt x="25000" y="23748"/>
                </a:lnTo>
                <a:lnTo>
                  <a:pt x="24420" y="17158"/>
                </a:lnTo>
                <a:lnTo>
                  <a:pt x="24419" y="17145"/>
                </a:lnTo>
                <a:lnTo>
                  <a:pt x="28969" y="21689"/>
                </a:lnTo>
                <a:lnTo>
                  <a:pt x="30309" y="23981"/>
                </a:lnTo>
                <a:lnTo>
                  <a:pt x="31203" y="26462"/>
                </a:lnTo>
                <a:lnTo>
                  <a:pt x="31799" y="29068"/>
                </a:lnTo>
                <a:lnTo>
                  <a:pt x="32196" y="31758"/>
                </a:lnTo>
                <a:lnTo>
                  <a:pt x="32461" y="34504"/>
                </a:lnTo>
                <a:lnTo>
                  <a:pt x="32638" y="37287"/>
                </a:lnTo>
                <a:lnTo>
                  <a:pt x="32834" y="42919"/>
                </a:lnTo>
                <a:lnTo>
                  <a:pt x="32970" y="51257"/>
                </a:lnTo>
                <a:lnTo>
                  <a:pt x="32981" y="55478"/>
                </a:lnTo>
                <a:lnTo>
                  <a:pt x="32032" y="57937"/>
                </a:lnTo>
                <a:lnTo>
                  <a:pt x="30447" y="60529"/>
                </a:lnTo>
                <a:lnTo>
                  <a:pt x="24771" y="68099"/>
                </a:lnTo>
                <a:lnTo>
                  <a:pt x="23701" y="68256"/>
                </a:lnTo>
                <a:lnTo>
                  <a:pt x="22035" y="68361"/>
                </a:lnTo>
                <a:lnTo>
                  <a:pt x="19971" y="68431"/>
                </a:lnTo>
                <a:lnTo>
                  <a:pt x="18597" y="67525"/>
                </a:lnTo>
                <a:lnTo>
                  <a:pt x="17679" y="65968"/>
                </a:lnTo>
                <a:lnTo>
                  <a:pt x="16208" y="61177"/>
                </a:lnTo>
                <a:lnTo>
                  <a:pt x="15134" y="59831"/>
                </a:lnTo>
                <a:lnTo>
                  <a:pt x="13466" y="57982"/>
                </a:lnTo>
                <a:lnTo>
                  <a:pt x="11402" y="55796"/>
                </a:lnTo>
                <a:lnTo>
                  <a:pt x="10025" y="53387"/>
                </a:lnTo>
                <a:lnTo>
                  <a:pt x="9108" y="50828"/>
                </a:lnTo>
                <a:lnTo>
                  <a:pt x="8496" y="48170"/>
                </a:lnTo>
                <a:lnTo>
                  <a:pt x="7136" y="45445"/>
                </a:lnTo>
                <a:lnTo>
                  <a:pt x="5277" y="42676"/>
                </a:lnTo>
                <a:lnTo>
                  <a:pt x="3085" y="39877"/>
                </a:lnTo>
                <a:lnTo>
                  <a:pt x="1624" y="37059"/>
                </a:lnTo>
                <a:lnTo>
                  <a:pt x="649" y="34228"/>
                </a:lnTo>
                <a:lnTo>
                  <a:pt x="0" y="31388"/>
                </a:lnTo>
                <a:lnTo>
                  <a:pt x="519" y="28542"/>
                </a:lnTo>
                <a:lnTo>
                  <a:pt x="1818" y="25692"/>
                </a:lnTo>
                <a:lnTo>
                  <a:pt x="3636" y="22840"/>
                </a:lnTo>
                <a:lnTo>
                  <a:pt x="4848" y="19986"/>
                </a:lnTo>
                <a:lnTo>
                  <a:pt x="5657" y="17131"/>
                </a:lnTo>
                <a:lnTo>
                  <a:pt x="6195" y="14275"/>
                </a:lnTo>
                <a:lnTo>
                  <a:pt x="7507" y="12371"/>
                </a:lnTo>
                <a:lnTo>
                  <a:pt x="9334" y="11101"/>
                </a:lnTo>
                <a:lnTo>
                  <a:pt x="11505" y="10255"/>
                </a:lnTo>
                <a:lnTo>
                  <a:pt x="12952" y="8738"/>
                </a:lnTo>
                <a:lnTo>
                  <a:pt x="13917" y="6775"/>
                </a:lnTo>
                <a:lnTo>
                  <a:pt x="14559" y="4513"/>
                </a:lnTo>
                <a:lnTo>
                  <a:pt x="15941" y="3005"/>
                </a:lnTo>
                <a:lnTo>
                  <a:pt x="17814" y="2000"/>
                </a:lnTo>
                <a:lnTo>
                  <a:pt x="20015" y="1330"/>
                </a:lnTo>
                <a:lnTo>
                  <a:pt x="22435" y="884"/>
                </a:lnTo>
                <a:lnTo>
                  <a:pt x="25001" y="586"/>
                </a:lnTo>
                <a:lnTo>
                  <a:pt x="31412" y="108"/>
                </a:lnTo>
                <a:lnTo>
                  <a:pt x="34829" y="42"/>
                </a:lnTo>
                <a:lnTo>
                  <a:pt x="40233" y="0"/>
                </a:lnTo>
                <a:lnTo>
                  <a:pt x="41629" y="949"/>
                </a:lnTo>
                <a:lnTo>
                  <a:pt x="43512" y="2535"/>
                </a:lnTo>
                <a:lnTo>
                  <a:pt x="45719" y="4544"/>
                </a:lnTo>
                <a:lnTo>
                  <a:pt x="48144" y="5884"/>
                </a:lnTo>
                <a:lnTo>
                  <a:pt x="50713" y="6777"/>
                </a:lnTo>
                <a:lnTo>
                  <a:pt x="53378" y="7372"/>
                </a:lnTo>
                <a:lnTo>
                  <a:pt x="55155" y="8721"/>
                </a:lnTo>
                <a:lnTo>
                  <a:pt x="56340" y="10573"/>
                </a:lnTo>
                <a:lnTo>
                  <a:pt x="58240" y="15839"/>
                </a:lnTo>
                <a:lnTo>
                  <a:pt x="58396" y="17223"/>
                </a:lnTo>
                <a:lnTo>
                  <a:pt x="58500" y="19099"/>
                </a:lnTo>
                <a:lnTo>
                  <a:pt x="58705" y="25593"/>
                </a:lnTo>
                <a:lnTo>
                  <a:pt x="58708" y="33078"/>
                </a:lnTo>
                <a:lnTo>
                  <a:pt x="57755" y="33479"/>
                </a:lnTo>
                <a:lnTo>
                  <a:pt x="56168" y="33746"/>
                </a:lnTo>
                <a:lnTo>
                  <a:pt x="54157" y="33924"/>
                </a:lnTo>
                <a:lnTo>
                  <a:pt x="52817" y="33090"/>
                </a:lnTo>
                <a:lnTo>
                  <a:pt x="51923" y="31582"/>
                </a:lnTo>
                <a:lnTo>
                  <a:pt x="51328" y="29624"/>
                </a:lnTo>
                <a:lnTo>
                  <a:pt x="49977" y="28318"/>
                </a:lnTo>
                <a:lnTo>
                  <a:pt x="48125" y="27448"/>
                </a:lnTo>
                <a:lnTo>
                  <a:pt x="45938" y="26868"/>
                </a:lnTo>
                <a:lnTo>
                  <a:pt x="43527" y="26481"/>
                </a:lnTo>
                <a:lnTo>
                  <a:pt x="40968" y="26223"/>
                </a:lnTo>
                <a:lnTo>
                  <a:pt x="34567" y="25809"/>
                </a:lnTo>
                <a:lnTo>
                  <a:pt x="33088" y="24823"/>
                </a:lnTo>
                <a:lnTo>
                  <a:pt x="31151" y="23213"/>
                </a:lnTo>
                <a:lnTo>
                  <a:pt x="24418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15"/>
          <p:cNvSpPr/>
          <p:nvPr/>
        </p:nvSpPr>
        <p:spPr>
          <a:xfrm>
            <a:off x="6397942" y="2787421"/>
            <a:ext cx="917259" cy="1044487"/>
          </a:xfrm>
          <a:custGeom>
            <a:avLst/>
            <a:gdLst/>
            <a:ahLst/>
            <a:cxnLst/>
            <a:rect l="0" t="0" r="0" b="0"/>
            <a:pathLst>
              <a:path w="917259" h="1044487">
                <a:moveTo>
                  <a:pt x="0" y="48527"/>
                </a:moveTo>
                <a:lnTo>
                  <a:pt x="0" y="148530"/>
                </a:lnTo>
                <a:lnTo>
                  <a:pt x="953" y="150955"/>
                </a:lnTo>
                <a:lnTo>
                  <a:pt x="4551" y="156189"/>
                </a:lnTo>
                <a:lnTo>
                  <a:pt x="4939" y="157965"/>
                </a:lnTo>
                <a:lnTo>
                  <a:pt x="4245" y="159150"/>
                </a:lnTo>
                <a:lnTo>
                  <a:pt x="2830" y="159939"/>
                </a:lnTo>
                <a:lnTo>
                  <a:pt x="2840" y="161418"/>
                </a:lnTo>
                <a:lnTo>
                  <a:pt x="3798" y="163357"/>
                </a:lnTo>
                <a:lnTo>
                  <a:pt x="5390" y="165602"/>
                </a:lnTo>
                <a:lnTo>
                  <a:pt x="7158" y="170636"/>
                </a:lnTo>
                <a:lnTo>
                  <a:pt x="8293" y="177078"/>
                </a:lnTo>
                <a:lnTo>
                  <a:pt x="15929" y="185905"/>
                </a:lnTo>
                <a:lnTo>
                  <a:pt x="16604" y="189185"/>
                </a:lnTo>
                <a:lnTo>
                  <a:pt x="17145" y="228057"/>
                </a:lnTo>
                <a:lnTo>
                  <a:pt x="17145" y="280225"/>
                </a:lnTo>
                <a:lnTo>
                  <a:pt x="24526" y="288800"/>
                </a:lnTo>
                <a:lnTo>
                  <a:pt x="25188" y="292066"/>
                </a:lnTo>
                <a:lnTo>
                  <a:pt x="25717" y="331736"/>
                </a:lnTo>
                <a:lnTo>
                  <a:pt x="25717" y="337154"/>
                </a:lnTo>
                <a:lnTo>
                  <a:pt x="26670" y="338617"/>
                </a:lnTo>
                <a:lnTo>
                  <a:pt x="28258" y="339591"/>
                </a:lnTo>
                <a:lnTo>
                  <a:pt x="30269" y="340241"/>
                </a:lnTo>
                <a:lnTo>
                  <a:pt x="31609" y="341627"/>
                </a:lnTo>
                <a:lnTo>
                  <a:pt x="32503" y="343503"/>
                </a:lnTo>
                <a:lnTo>
                  <a:pt x="33937" y="348808"/>
                </a:lnTo>
                <a:lnTo>
                  <a:pt x="34259" y="357380"/>
                </a:lnTo>
                <a:lnTo>
                  <a:pt x="42509" y="366872"/>
                </a:lnTo>
                <a:lnTo>
                  <a:pt x="42853" y="380019"/>
                </a:lnTo>
                <a:lnTo>
                  <a:pt x="43809" y="381481"/>
                </a:lnTo>
                <a:lnTo>
                  <a:pt x="45399" y="382455"/>
                </a:lnTo>
                <a:lnTo>
                  <a:pt x="50243" y="384019"/>
                </a:lnTo>
                <a:lnTo>
                  <a:pt x="50640" y="385099"/>
                </a:lnTo>
                <a:lnTo>
                  <a:pt x="51388" y="394972"/>
                </a:lnTo>
                <a:lnTo>
                  <a:pt x="51425" y="400249"/>
                </a:lnTo>
                <a:lnTo>
                  <a:pt x="52382" y="400682"/>
                </a:lnTo>
                <a:lnTo>
                  <a:pt x="58815" y="401434"/>
                </a:lnTo>
                <a:lnTo>
                  <a:pt x="59213" y="402425"/>
                </a:lnTo>
                <a:lnTo>
                  <a:pt x="59938" y="410272"/>
                </a:lnTo>
                <a:lnTo>
                  <a:pt x="60008" y="451783"/>
                </a:lnTo>
                <a:lnTo>
                  <a:pt x="60960" y="452183"/>
                </a:lnTo>
                <a:lnTo>
                  <a:pt x="68738" y="452913"/>
                </a:lnTo>
                <a:lnTo>
                  <a:pt x="72778" y="452952"/>
                </a:lnTo>
                <a:lnTo>
                  <a:pt x="74236" y="453915"/>
                </a:lnTo>
                <a:lnTo>
                  <a:pt x="75208" y="455510"/>
                </a:lnTo>
                <a:lnTo>
                  <a:pt x="76768" y="460362"/>
                </a:lnTo>
                <a:lnTo>
                  <a:pt x="77153" y="486050"/>
                </a:lnTo>
                <a:lnTo>
                  <a:pt x="85372" y="495461"/>
                </a:lnTo>
                <a:lnTo>
                  <a:pt x="85725" y="520258"/>
                </a:lnTo>
                <a:lnTo>
                  <a:pt x="86677" y="520693"/>
                </a:lnTo>
                <a:lnTo>
                  <a:pt x="90276" y="521177"/>
                </a:lnTo>
                <a:lnTo>
                  <a:pt x="91616" y="522258"/>
                </a:lnTo>
                <a:lnTo>
                  <a:pt x="92510" y="523932"/>
                </a:lnTo>
                <a:lnTo>
                  <a:pt x="93106" y="526000"/>
                </a:lnTo>
                <a:lnTo>
                  <a:pt x="94455" y="527378"/>
                </a:lnTo>
                <a:lnTo>
                  <a:pt x="96308" y="528298"/>
                </a:lnTo>
                <a:lnTo>
                  <a:pt x="98495" y="528911"/>
                </a:lnTo>
                <a:lnTo>
                  <a:pt x="99954" y="530272"/>
                </a:lnTo>
                <a:lnTo>
                  <a:pt x="100926" y="532131"/>
                </a:lnTo>
                <a:lnTo>
                  <a:pt x="102486" y="537409"/>
                </a:lnTo>
                <a:lnTo>
                  <a:pt x="102870" y="563193"/>
                </a:lnTo>
                <a:lnTo>
                  <a:pt x="110251" y="571699"/>
                </a:lnTo>
                <a:lnTo>
                  <a:pt x="110913" y="574961"/>
                </a:lnTo>
                <a:lnTo>
                  <a:pt x="111433" y="593388"/>
                </a:lnTo>
                <a:lnTo>
                  <a:pt x="112389" y="595164"/>
                </a:lnTo>
                <a:lnTo>
                  <a:pt x="113979" y="596348"/>
                </a:lnTo>
                <a:lnTo>
                  <a:pt x="115991" y="597137"/>
                </a:lnTo>
                <a:lnTo>
                  <a:pt x="117333" y="598616"/>
                </a:lnTo>
                <a:lnTo>
                  <a:pt x="118226" y="600554"/>
                </a:lnTo>
                <a:lnTo>
                  <a:pt x="118823" y="602799"/>
                </a:lnTo>
                <a:lnTo>
                  <a:pt x="120173" y="604296"/>
                </a:lnTo>
                <a:lnTo>
                  <a:pt x="122025" y="605293"/>
                </a:lnTo>
                <a:lnTo>
                  <a:pt x="124213" y="605959"/>
                </a:lnTo>
                <a:lnTo>
                  <a:pt x="125671" y="607354"/>
                </a:lnTo>
                <a:lnTo>
                  <a:pt x="126643" y="609237"/>
                </a:lnTo>
                <a:lnTo>
                  <a:pt x="127724" y="613870"/>
                </a:lnTo>
                <a:lnTo>
                  <a:pt x="128554" y="628517"/>
                </a:lnTo>
                <a:lnTo>
                  <a:pt x="129517" y="630013"/>
                </a:lnTo>
                <a:lnTo>
                  <a:pt x="131112" y="631011"/>
                </a:lnTo>
                <a:lnTo>
                  <a:pt x="133129" y="631676"/>
                </a:lnTo>
                <a:lnTo>
                  <a:pt x="137908" y="634955"/>
                </a:lnTo>
                <a:lnTo>
                  <a:pt x="140517" y="637163"/>
                </a:lnTo>
                <a:lnTo>
                  <a:pt x="142255" y="639587"/>
                </a:lnTo>
                <a:lnTo>
                  <a:pt x="144188" y="644821"/>
                </a:lnTo>
                <a:lnTo>
                  <a:pt x="145655" y="646598"/>
                </a:lnTo>
                <a:lnTo>
                  <a:pt x="147586" y="647782"/>
                </a:lnTo>
                <a:lnTo>
                  <a:pt x="149826" y="648572"/>
                </a:lnTo>
                <a:lnTo>
                  <a:pt x="151319" y="650050"/>
                </a:lnTo>
                <a:lnTo>
                  <a:pt x="152314" y="651989"/>
                </a:lnTo>
                <a:lnTo>
                  <a:pt x="153912" y="657393"/>
                </a:lnTo>
                <a:lnTo>
                  <a:pt x="160119" y="665305"/>
                </a:lnTo>
                <a:lnTo>
                  <a:pt x="162514" y="674289"/>
                </a:lnTo>
                <a:lnTo>
                  <a:pt x="162845" y="683111"/>
                </a:lnTo>
                <a:lnTo>
                  <a:pt x="170256" y="691705"/>
                </a:lnTo>
                <a:lnTo>
                  <a:pt x="175647" y="697177"/>
                </a:lnTo>
                <a:lnTo>
                  <a:pt x="177106" y="699599"/>
                </a:lnTo>
                <a:lnTo>
                  <a:pt x="179909" y="709691"/>
                </a:lnTo>
                <a:lnTo>
                  <a:pt x="184540" y="714571"/>
                </a:lnTo>
                <a:lnTo>
                  <a:pt x="185891" y="716910"/>
                </a:lnTo>
                <a:lnTo>
                  <a:pt x="188239" y="725747"/>
                </a:lnTo>
                <a:lnTo>
                  <a:pt x="188490" y="731393"/>
                </a:lnTo>
                <a:lnTo>
                  <a:pt x="189477" y="733840"/>
                </a:lnTo>
                <a:lnTo>
                  <a:pt x="195967" y="742863"/>
                </a:lnTo>
                <a:lnTo>
                  <a:pt x="196634" y="746284"/>
                </a:lnTo>
                <a:lnTo>
                  <a:pt x="196812" y="748530"/>
                </a:lnTo>
                <a:lnTo>
                  <a:pt x="197883" y="750980"/>
                </a:lnTo>
                <a:lnTo>
                  <a:pt x="204517" y="760008"/>
                </a:lnTo>
                <a:lnTo>
                  <a:pt x="205196" y="763429"/>
                </a:lnTo>
                <a:lnTo>
                  <a:pt x="205378" y="765675"/>
                </a:lnTo>
                <a:lnTo>
                  <a:pt x="206451" y="767172"/>
                </a:lnTo>
                <a:lnTo>
                  <a:pt x="208119" y="768170"/>
                </a:lnTo>
                <a:lnTo>
                  <a:pt x="210184" y="768835"/>
                </a:lnTo>
                <a:lnTo>
                  <a:pt x="211559" y="770231"/>
                </a:lnTo>
                <a:lnTo>
                  <a:pt x="212477" y="772115"/>
                </a:lnTo>
                <a:lnTo>
                  <a:pt x="213950" y="777430"/>
                </a:lnTo>
                <a:lnTo>
                  <a:pt x="221662" y="786005"/>
                </a:lnTo>
                <a:lnTo>
                  <a:pt x="222341" y="789271"/>
                </a:lnTo>
                <a:lnTo>
                  <a:pt x="222777" y="794577"/>
                </a:lnTo>
                <a:lnTo>
                  <a:pt x="228755" y="802469"/>
                </a:lnTo>
                <a:lnTo>
                  <a:pt x="231102" y="811450"/>
                </a:lnTo>
                <a:lnTo>
                  <a:pt x="232173" y="811976"/>
                </a:lnTo>
                <a:lnTo>
                  <a:pt x="235903" y="812561"/>
                </a:lnTo>
                <a:lnTo>
                  <a:pt x="237279" y="813669"/>
                </a:lnTo>
                <a:lnTo>
                  <a:pt x="238196" y="815361"/>
                </a:lnTo>
                <a:lnTo>
                  <a:pt x="239668" y="820368"/>
                </a:lnTo>
                <a:lnTo>
                  <a:pt x="239923" y="825787"/>
                </a:lnTo>
                <a:lnTo>
                  <a:pt x="240911" y="827249"/>
                </a:lnTo>
                <a:lnTo>
                  <a:pt x="242523" y="828224"/>
                </a:lnTo>
                <a:lnTo>
                  <a:pt x="244549" y="828874"/>
                </a:lnTo>
                <a:lnTo>
                  <a:pt x="245900" y="830260"/>
                </a:lnTo>
                <a:lnTo>
                  <a:pt x="246801" y="832136"/>
                </a:lnTo>
                <a:lnTo>
                  <a:pt x="248246" y="837440"/>
                </a:lnTo>
                <a:lnTo>
                  <a:pt x="264449" y="854585"/>
                </a:lnTo>
                <a:lnTo>
                  <a:pt x="264882" y="855973"/>
                </a:lnTo>
                <a:lnTo>
                  <a:pt x="265363" y="860055"/>
                </a:lnTo>
                <a:lnTo>
                  <a:pt x="266444" y="862477"/>
                </a:lnTo>
                <a:lnTo>
                  <a:pt x="273094" y="871457"/>
                </a:lnTo>
                <a:lnTo>
                  <a:pt x="273775" y="874874"/>
                </a:lnTo>
                <a:lnTo>
                  <a:pt x="274212" y="880279"/>
                </a:lnTo>
                <a:lnTo>
                  <a:pt x="281692" y="888873"/>
                </a:lnTo>
                <a:lnTo>
                  <a:pt x="290168" y="897447"/>
                </a:lnTo>
                <a:lnTo>
                  <a:pt x="290600" y="898835"/>
                </a:lnTo>
                <a:lnTo>
                  <a:pt x="291081" y="902917"/>
                </a:lnTo>
                <a:lnTo>
                  <a:pt x="292162" y="904387"/>
                </a:lnTo>
                <a:lnTo>
                  <a:pt x="293834" y="905367"/>
                </a:lnTo>
                <a:lnTo>
                  <a:pt x="295902" y="906020"/>
                </a:lnTo>
                <a:lnTo>
                  <a:pt x="297281" y="907408"/>
                </a:lnTo>
                <a:lnTo>
                  <a:pt x="298199" y="909285"/>
                </a:lnTo>
                <a:lnTo>
                  <a:pt x="299221" y="913912"/>
                </a:lnTo>
                <a:lnTo>
                  <a:pt x="299674" y="919143"/>
                </a:lnTo>
                <a:lnTo>
                  <a:pt x="300748" y="920919"/>
                </a:lnTo>
                <a:lnTo>
                  <a:pt x="302416" y="922103"/>
                </a:lnTo>
                <a:lnTo>
                  <a:pt x="307387" y="924003"/>
                </a:lnTo>
                <a:lnTo>
                  <a:pt x="307794" y="925112"/>
                </a:lnTo>
                <a:lnTo>
                  <a:pt x="308247" y="928883"/>
                </a:lnTo>
                <a:lnTo>
                  <a:pt x="309321" y="930270"/>
                </a:lnTo>
                <a:lnTo>
                  <a:pt x="310989" y="931195"/>
                </a:lnTo>
                <a:lnTo>
                  <a:pt x="313054" y="931811"/>
                </a:lnTo>
                <a:lnTo>
                  <a:pt x="314430" y="933174"/>
                </a:lnTo>
                <a:lnTo>
                  <a:pt x="315348" y="935036"/>
                </a:lnTo>
                <a:lnTo>
                  <a:pt x="316820" y="940316"/>
                </a:lnTo>
                <a:lnTo>
                  <a:pt x="317076" y="945782"/>
                </a:lnTo>
                <a:lnTo>
                  <a:pt x="318064" y="947251"/>
                </a:lnTo>
                <a:lnTo>
                  <a:pt x="319675" y="948230"/>
                </a:lnTo>
                <a:lnTo>
                  <a:pt x="324554" y="949802"/>
                </a:lnTo>
                <a:lnTo>
                  <a:pt x="324954" y="950883"/>
                </a:lnTo>
                <a:lnTo>
                  <a:pt x="325399" y="954625"/>
                </a:lnTo>
                <a:lnTo>
                  <a:pt x="326470" y="956003"/>
                </a:lnTo>
                <a:lnTo>
                  <a:pt x="328137" y="956923"/>
                </a:lnTo>
                <a:lnTo>
                  <a:pt x="330201" y="957536"/>
                </a:lnTo>
                <a:lnTo>
                  <a:pt x="331576" y="958897"/>
                </a:lnTo>
                <a:lnTo>
                  <a:pt x="332494" y="960756"/>
                </a:lnTo>
                <a:lnTo>
                  <a:pt x="333965" y="966034"/>
                </a:lnTo>
                <a:lnTo>
                  <a:pt x="334220" y="971499"/>
                </a:lnTo>
                <a:lnTo>
                  <a:pt x="335209" y="972968"/>
                </a:lnTo>
                <a:lnTo>
                  <a:pt x="336820" y="973948"/>
                </a:lnTo>
                <a:lnTo>
                  <a:pt x="338846" y="974600"/>
                </a:lnTo>
                <a:lnTo>
                  <a:pt x="340197" y="975988"/>
                </a:lnTo>
                <a:lnTo>
                  <a:pt x="341099" y="977866"/>
                </a:lnTo>
                <a:lnTo>
                  <a:pt x="341699" y="980070"/>
                </a:lnTo>
                <a:lnTo>
                  <a:pt x="343051" y="981540"/>
                </a:lnTo>
                <a:lnTo>
                  <a:pt x="344906" y="982519"/>
                </a:lnTo>
                <a:lnTo>
                  <a:pt x="350175" y="984092"/>
                </a:lnTo>
                <a:lnTo>
                  <a:pt x="350608" y="985173"/>
                </a:lnTo>
                <a:lnTo>
                  <a:pt x="351359" y="991826"/>
                </a:lnTo>
                <a:lnTo>
                  <a:pt x="352349" y="992234"/>
                </a:lnTo>
                <a:lnTo>
                  <a:pt x="355990" y="992688"/>
                </a:lnTo>
                <a:lnTo>
                  <a:pt x="357341" y="993762"/>
                </a:lnTo>
                <a:lnTo>
                  <a:pt x="358243" y="995430"/>
                </a:lnTo>
                <a:lnTo>
                  <a:pt x="359940" y="1001261"/>
                </a:lnTo>
                <a:lnTo>
                  <a:pt x="367417" y="1008973"/>
                </a:lnTo>
                <a:lnTo>
                  <a:pt x="368769" y="1009380"/>
                </a:lnTo>
                <a:lnTo>
                  <a:pt x="375893" y="1010089"/>
                </a:lnTo>
                <a:lnTo>
                  <a:pt x="385648" y="1018663"/>
                </a:lnTo>
                <a:lnTo>
                  <a:pt x="390280" y="1018737"/>
                </a:lnTo>
                <a:lnTo>
                  <a:pt x="391631" y="1019700"/>
                </a:lnTo>
                <a:lnTo>
                  <a:pt x="392532" y="1021295"/>
                </a:lnTo>
                <a:lnTo>
                  <a:pt x="394230" y="1026987"/>
                </a:lnTo>
                <a:lnTo>
                  <a:pt x="407427" y="1027340"/>
                </a:lnTo>
                <a:lnTo>
                  <a:pt x="408778" y="1028293"/>
                </a:lnTo>
                <a:lnTo>
                  <a:pt x="409679" y="1029881"/>
                </a:lnTo>
                <a:lnTo>
                  <a:pt x="411124" y="1034722"/>
                </a:lnTo>
                <a:lnTo>
                  <a:pt x="412195" y="1035119"/>
                </a:lnTo>
                <a:lnTo>
                  <a:pt x="420021" y="1035911"/>
                </a:lnTo>
                <a:lnTo>
                  <a:pt x="428594" y="1035914"/>
                </a:lnTo>
                <a:lnTo>
                  <a:pt x="436003" y="1043294"/>
                </a:lnTo>
                <a:lnTo>
                  <a:pt x="439207" y="1043957"/>
                </a:lnTo>
                <a:lnTo>
                  <a:pt x="467361" y="1044486"/>
                </a:lnTo>
                <a:lnTo>
                  <a:pt x="488527" y="1044486"/>
                </a:lnTo>
                <a:lnTo>
                  <a:pt x="496003" y="1037105"/>
                </a:lnTo>
                <a:lnTo>
                  <a:pt x="499211" y="1036443"/>
                </a:lnTo>
                <a:lnTo>
                  <a:pt x="505393" y="1035945"/>
                </a:lnTo>
                <a:lnTo>
                  <a:pt x="513988" y="1027695"/>
                </a:lnTo>
                <a:lnTo>
                  <a:pt x="521699" y="1027372"/>
                </a:lnTo>
                <a:lnTo>
                  <a:pt x="522106" y="1026409"/>
                </a:lnTo>
                <a:lnTo>
                  <a:pt x="522815" y="1019963"/>
                </a:lnTo>
                <a:lnTo>
                  <a:pt x="523804" y="1019565"/>
                </a:lnTo>
                <a:lnTo>
                  <a:pt x="527442" y="1019123"/>
                </a:lnTo>
                <a:lnTo>
                  <a:pt x="528793" y="1018052"/>
                </a:lnTo>
                <a:lnTo>
                  <a:pt x="529694" y="1016386"/>
                </a:lnTo>
                <a:lnTo>
                  <a:pt x="531139" y="1011419"/>
                </a:lnTo>
                <a:lnTo>
                  <a:pt x="532210" y="1011011"/>
                </a:lnTo>
                <a:lnTo>
                  <a:pt x="535940" y="1010558"/>
                </a:lnTo>
                <a:lnTo>
                  <a:pt x="537316" y="1009485"/>
                </a:lnTo>
                <a:lnTo>
                  <a:pt x="538233" y="1007817"/>
                </a:lnTo>
                <a:lnTo>
                  <a:pt x="539705" y="1002847"/>
                </a:lnTo>
                <a:lnTo>
                  <a:pt x="540779" y="1002439"/>
                </a:lnTo>
                <a:lnTo>
                  <a:pt x="547417" y="1001731"/>
                </a:lnTo>
                <a:lnTo>
                  <a:pt x="547824" y="1000743"/>
                </a:lnTo>
                <a:lnTo>
                  <a:pt x="548278" y="997105"/>
                </a:lnTo>
                <a:lnTo>
                  <a:pt x="549350" y="995753"/>
                </a:lnTo>
                <a:lnTo>
                  <a:pt x="551019" y="994853"/>
                </a:lnTo>
                <a:lnTo>
                  <a:pt x="556850" y="993157"/>
                </a:lnTo>
                <a:lnTo>
                  <a:pt x="565422" y="984834"/>
                </a:lnTo>
                <a:lnTo>
                  <a:pt x="570228" y="984584"/>
                </a:lnTo>
                <a:lnTo>
                  <a:pt x="571605" y="983596"/>
                </a:lnTo>
                <a:lnTo>
                  <a:pt x="572523" y="981985"/>
                </a:lnTo>
                <a:lnTo>
                  <a:pt x="573995" y="977107"/>
                </a:lnTo>
                <a:lnTo>
                  <a:pt x="575068" y="976706"/>
                </a:lnTo>
                <a:lnTo>
                  <a:pt x="578801" y="976262"/>
                </a:lnTo>
                <a:lnTo>
                  <a:pt x="580177" y="975191"/>
                </a:lnTo>
                <a:lnTo>
                  <a:pt x="581095" y="973525"/>
                </a:lnTo>
                <a:lnTo>
                  <a:pt x="582823" y="967696"/>
                </a:lnTo>
                <a:lnTo>
                  <a:pt x="590301" y="967366"/>
                </a:lnTo>
                <a:lnTo>
                  <a:pt x="590702" y="966402"/>
                </a:lnTo>
                <a:lnTo>
                  <a:pt x="591472" y="959115"/>
                </a:lnTo>
                <a:lnTo>
                  <a:pt x="596044" y="958866"/>
                </a:lnTo>
                <a:lnTo>
                  <a:pt x="597388" y="957879"/>
                </a:lnTo>
                <a:lnTo>
                  <a:pt x="598283" y="956268"/>
                </a:lnTo>
                <a:lnTo>
                  <a:pt x="599971" y="950545"/>
                </a:lnTo>
                <a:lnTo>
                  <a:pt x="608542" y="941724"/>
                </a:lnTo>
                <a:lnTo>
                  <a:pt x="608617" y="937097"/>
                </a:lnTo>
                <a:lnTo>
                  <a:pt x="609579" y="935746"/>
                </a:lnTo>
                <a:lnTo>
                  <a:pt x="611174" y="934845"/>
                </a:lnTo>
                <a:lnTo>
                  <a:pt x="616025" y="933399"/>
                </a:lnTo>
                <a:lnTo>
                  <a:pt x="616424" y="932328"/>
                </a:lnTo>
                <a:lnTo>
                  <a:pt x="617211" y="924579"/>
                </a:lnTo>
                <a:lnTo>
                  <a:pt x="617218" y="919952"/>
                </a:lnTo>
                <a:lnTo>
                  <a:pt x="618170" y="918601"/>
                </a:lnTo>
                <a:lnTo>
                  <a:pt x="619759" y="917700"/>
                </a:lnTo>
                <a:lnTo>
                  <a:pt x="624601" y="916255"/>
                </a:lnTo>
                <a:lnTo>
                  <a:pt x="624998" y="915184"/>
                </a:lnTo>
                <a:lnTo>
                  <a:pt x="625761" y="907688"/>
                </a:lnTo>
                <a:lnTo>
                  <a:pt x="625783" y="902883"/>
                </a:lnTo>
                <a:lnTo>
                  <a:pt x="626739" y="901506"/>
                </a:lnTo>
                <a:lnTo>
                  <a:pt x="628329" y="900589"/>
                </a:lnTo>
                <a:lnTo>
                  <a:pt x="630340" y="899977"/>
                </a:lnTo>
                <a:lnTo>
                  <a:pt x="631682" y="898617"/>
                </a:lnTo>
                <a:lnTo>
                  <a:pt x="632576" y="896757"/>
                </a:lnTo>
                <a:lnTo>
                  <a:pt x="634012" y="891480"/>
                </a:lnTo>
                <a:lnTo>
                  <a:pt x="634260" y="886015"/>
                </a:lnTo>
                <a:lnTo>
                  <a:pt x="635248" y="884546"/>
                </a:lnTo>
                <a:lnTo>
                  <a:pt x="636858" y="883567"/>
                </a:lnTo>
                <a:lnTo>
                  <a:pt x="638885" y="882914"/>
                </a:lnTo>
                <a:lnTo>
                  <a:pt x="640236" y="881526"/>
                </a:lnTo>
                <a:lnTo>
                  <a:pt x="641136" y="879649"/>
                </a:lnTo>
                <a:lnTo>
                  <a:pt x="642137" y="875023"/>
                </a:lnTo>
                <a:lnTo>
                  <a:pt x="642832" y="866042"/>
                </a:lnTo>
                <a:lnTo>
                  <a:pt x="650309" y="857222"/>
                </a:lnTo>
                <a:lnTo>
                  <a:pt x="650976" y="853942"/>
                </a:lnTo>
                <a:lnTo>
                  <a:pt x="651507" y="834582"/>
                </a:lnTo>
                <a:lnTo>
                  <a:pt x="652460" y="832160"/>
                </a:lnTo>
                <a:lnTo>
                  <a:pt x="658890" y="823180"/>
                </a:lnTo>
                <a:lnTo>
                  <a:pt x="659553" y="819763"/>
                </a:lnTo>
                <a:lnTo>
                  <a:pt x="660073" y="805765"/>
                </a:lnTo>
                <a:lnTo>
                  <a:pt x="665972" y="797871"/>
                </a:lnTo>
                <a:lnTo>
                  <a:pt x="668302" y="788890"/>
                </a:lnTo>
                <a:lnTo>
                  <a:pt x="668550" y="783228"/>
                </a:lnTo>
                <a:lnTo>
                  <a:pt x="669538" y="781732"/>
                </a:lnTo>
                <a:lnTo>
                  <a:pt x="671148" y="780734"/>
                </a:lnTo>
                <a:lnTo>
                  <a:pt x="673175" y="780069"/>
                </a:lnTo>
                <a:lnTo>
                  <a:pt x="674526" y="778673"/>
                </a:lnTo>
                <a:lnTo>
                  <a:pt x="675427" y="776790"/>
                </a:lnTo>
                <a:lnTo>
                  <a:pt x="676427" y="772157"/>
                </a:lnTo>
                <a:lnTo>
                  <a:pt x="677197" y="757511"/>
                </a:lnTo>
                <a:lnTo>
                  <a:pt x="678160" y="756014"/>
                </a:lnTo>
                <a:lnTo>
                  <a:pt x="679753" y="755017"/>
                </a:lnTo>
                <a:lnTo>
                  <a:pt x="681769" y="754351"/>
                </a:lnTo>
                <a:lnTo>
                  <a:pt x="683113" y="752955"/>
                </a:lnTo>
                <a:lnTo>
                  <a:pt x="684008" y="751072"/>
                </a:lnTo>
                <a:lnTo>
                  <a:pt x="685446" y="745757"/>
                </a:lnTo>
                <a:lnTo>
                  <a:pt x="685696" y="740286"/>
                </a:lnTo>
                <a:lnTo>
                  <a:pt x="686682" y="738816"/>
                </a:lnTo>
                <a:lnTo>
                  <a:pt x="688294" y="737836"/>
                </a:lnTo>
                <a:lnTo>
                  <a:pt x="690320" y="737183"/>
                </a:lnTo>
                <a:lnTo>
                  <a:pt x="691671" y="735794"/>
                </a:lnTo>
                <a:lnTo>
                  <a:pt x="692571" y="733917"/>
                </a:lnTo>
                <a:lnTo>
                  <a:pt x="694017" y="728610"/>
                </a:lnTo>
                <a:lnTo>
                  <a:pt x="695088" y="728174"/>
                </a:lnTo>
                <a:lnTo>
                  <a:pt x="698818" y="727691"/>
                </a:lnTo>
                <a:lnTo>
                  <a:pt x="700194" y="726609"/>
                </a:lnTo>
                <a:lnTo>
                  <a:pt x="701111" y="724936"/>
                </a:lnTo>
                <a:lnTo>
                  <a:pt x="702130" y="720536"/>
                </a:lnTo>
                <a:lnTo>
                  <a:pt x="702914" y="706068"/>
                </a:lnTo>
                <a:lnTo>
                  <a:pt x="703877" y="704574"/>
                </a:lnTo>
                <a:lnTo>
                  <a:pt x="705471" y="703578"/>
                </a:lnTo>
                <a:lnTo>
                  <a:pt x="707487" y="702914"/>
                </a:lnTo>
                <a:lnTo>
                  <a:pt x="708830" y="701519"/>
                </a:lnTo>
                <a:lnTo>
                  <a:pt x="709726" y="699636"/>
                </a:lnTo>
                <a:lnTo>
                  <a:pt x="711163" y="694322"/>
                </a:lnTo>
                <a:lnTo>
                  <a:pt x="718868" y="685748"/>
                </a:lnTo>
                <a:lnTo>
                  <a:pt x="719547" y="682482"/>
                </a:lnTo>
                <a:lnTo>
                  <a:pt x="719728" y="680277"/>
                </a:lnTo>
                <a:lnTo>
                  <a:pt x="720801" y="677855"/>
                </a:lnTo>
                <a:lnTo>
                  <a:pt x="727439" y="668875"/>
                </a:lnTo>
                <a:lnTo>
                  <a:pt x="728119" y="665458"/>
                </a:lnTo>
                <a:lnTo>
                  <a:pt x="728300" y="663213"/>
                </a:lnTo>
                <a:lnTo>
                  <a:pt x="729373" y="660764"/>
                </a:lnTo>
                <a:lnTo>
                  <a:pt x="734483" y="652767"/>
                </a:lnTo>
                <a:lnTo>
                  <a:pt x="736012" y="647186"/>
                </a:lnTo>
                <a:lnTo>
                  <a:pt x="734514" y="644364"/>
                </a:lnTo>
                <a:lnTo>
                  <a:pt x="722366" y="634690"/>
                </a:lnTo>
                <a:lnTo>
                  <a:pt x="722559" y="633176"/>
                </a:lnTo>
                <a:lnTo>
                  <a:pt x="726431" y="626495"/>
                </a:lnTo>
                <a:lnTo>
                  <a:pt x="727671" y="621222"/>
                </a:lnTo>
                <a:lnTo>
                  <a:pt x="730762" y="615704"/>
                </a:lnTo>
                <a:lnTo>
                  <a:pt x="732919" y="612899"/>
                </a:lnTo>
                <a:lnTo>
                  <a:pt x="735317" y="607242"/>
                </a:lnTo>
                <a:lnTo>
                  <a:pt x="736667" y="598702"/>
                </a:lnTo>
                <a:lnTo>
                  <a:pt x="736856" y="595850"/>
                </a:lnTo>
                <a:lnTo>
                  <a:pt x="737935" y="592995"/>
                </a:lnTo>
                <a:lnTo>
                  <a:pt x="743052" y="584427"/>
                </a:lnTo>
                <a:lnTo>
                  <a:pt x="744583" y="578713"/>
                </a:lnTo>
                <a:lnTo>
                  <a:pt x="745701" y="561569"/>
                </a:lnTo>
                <a:lnTo>
                  <a:pt x="746689" y="558711"/>
                </a:lnTo>
                <a:lnTo>
                  <a:pt x="753178" y="548974"/>
                </a:lnTo>
                <a:lnTo>
                  <a:pt x="753847" y="545494"/>
                </a:lnTo>
                <a:lnTo>
                  <a:pt x="754024" y="543232"/>
                </a:lnTo>
                <a:lnTo>
                  <a:pt x="755095" y="540771"/>
                </a:lnTo>
                <a:lnTo>
                  <a:pt x="761730" y="531725"/>
                </a:lnTo>
                <a:lnTo>
                  <a:pt x="767141" y="526056"/>
                </a:lnTo>
                <a:lnTo>
                  <a:pt x="768602" y="523606"/>
                </a:lnTo>
                <a:lnTo>
                  <a:pt x="771611" y="515607"/>
                </a:lnTo>
                <a:lnTo>
                  <a:pt x="777160" y="507205"/>
                </a:lnTo>
                <a:lnTo>
                  <a:pt x="779711" y="497530"/>
                </a:lnTo>
                <a:lnTo>
                  <a:pt x="779983" y="491794"/>
                </a:lnTo>
                <a:lnTo>
                  <a:pt x="780974" y="489335"/>
                </a:lnTo>
                <a:lnTo>
                  <a:pt x="787469" y="480290"/>
                </a:lnTo>
                <a:lnTo>
                  <a:pt x="788136" y="476867"/>
                </a:lnTo>
                <a:lnTo>
                  <a:pt x="788565" y="466909"/>
                </a:lnTo>
                <a:lnTo>
                  <a:pt x="789552" y="464172"/>
                </a:lnTo>
                <a:lnTo>
                  <a:pt x="796041" y="454645"/>
                </a:lnTo>
                <a:lnTo>
                  <a:pt x="804519" y="445748"/>
                </a:lnTo>
                <a:lnTo>
                  <a:pt x="804950" y="444350"/>
                </a:lnTo>
                <a:lnTo>
                  <a:pt x="805431" y="440257"/>
                </a:lnTo>
                <a:lnTo>
                  <a:pt x="806512" y="437831"/>
                </a:lnTo>
                <a:lnTo>
                  <a:pt x="813162" y="428845"/>
                </a:lnTo>
                <a:lnTo>
                  <a:pt x="813843" y="425428"/>
                </a:lnTo>
                <a:lnTo>
                  <a:pt x="814280" y="415473"/>
                </a:lnTo>
                <a:lnTo>
                  <a:pt x="815268" y="412737"/>
                </a:lnTo>
                <a:lnTo>
                  <a:pt x="821759" y="403210"/>
                </a:lnTo>
                <a:lnTo>
                  <a:pt x="827155" y="397490"/>
                </a:lnTo>
                <a:lnTo>
                  <a:pt x="828615" y="395033"/>
                </a:lnTo>
                <a:lnTo>
                  <a:pt x="831149" y="385992"/>
                </a:lnTo>
                <a:lnTo>
                  <a:pt x="837348" y="377873"/>
                </a:lnTo>
                <a:lnTo>
                  <a:pt x="839742" y="368844"/>
                </a:lnTo>
                <a:lnTo>
                  <a:pt x="839998" y="363178"/>
                </a:lnTo>
                <a:lnTo>
                  <a:pt x="840986" y="360728"/>
                </a:lnTo>
                <a:lnTo>
                  <a:pt x="845975" y="352729"/>
                </a:lnTo>
                <a:lnTo>
                  <a:pt x="847476" y="347149"/>
                </a:lnTo>
                <a:lnTo>
                  <a:pt x="848321" y="338652"/>
                </a:lnTo>
                <a:lnTo>
                  <a:pt x="849393" y="336758"/>
                </a:lnTo>
                <a:lnTo>
                  <a:pt x="851059" y="335494"/>
                </a:lnTo>
                <a:lnTo>
                  <a:pt x="853123" y="334652"/>
                </a:lnTo>
                <a:lnTo>
                  <a:pt x="854499" y="333139"/>
                </a:lnTo>
                <a:lnTo>
                  <a:pt x="855416" y="331177"/>
                </a:lnTo>
                <a:lnTo>
                  <a:pt x="856027" y="328917"/>
                </a:lnTo>
                <a:lnTo>
                  <a:pt x="859246" y="323865"/>
                </a:lnTo>
                <a:lnTo>
                  <a:pt x="871457" y="309294"/>
                </a:lnTo>
                <a:lnTo>
                  <a:pt x="873090" y="304031"/>
                </a:lnTo>
                <a:lnTo>
                  <a:pt x="874361" y="283218"/>
                </a:lnTo>
                <a:lnTo>
                  <a:pt x="874385" y="277482"/>
                </a:lnTo>
                <a:lnTo>
                  <a:pt x="875341" y="275022"/>
                </a:lnTo>
                <a:lnTo>
                  <a:pt x="880285" y="267010"/>
                </a:lnTo>
                <a:lnTo>
                  <a:pt x="882615" y="257478"/>
                </a:lnTo>
                <a:lnTo>
                  <a:pt x="882863" y="251758"/>
                </a:lnTo>
                <a:lnTo>
                  <a:pt x="883850" y="249301"/>
                </a:lnTo>
                <a:lnTo>
                  <a:pt x="888838" y="241291"/>
                </a:lnTo>
                <a:lnTo>
                  <a:pt x="890340" y="235708"/>
                </a:lnTo>
                <a:lnTo>
                  <a:pt x="891530" y="206074"/>
                </a:lnTo>
                <a:lnTo>
                  <a:pt x="894076" y="202593"/>
                </a:lnTo>
                <a:lnTo>
                  <a:pt x="896088" y="200332"/>
                </a:lnTo>
                <a:lnTo>
                  <a:pt x="897429" y="197872"/>
                </a:lnTo>
                <a:lnTo>
                  <a:pt x="898920" y="192598"/>
                </a:lnTo>
                <a:lnTo>
                  <a:pt x="900082" y="167224"/>
                </a:lnTo>
                <a:lnTo>
                  <a:pt x="901045" y="164370"/>
                </a:lnTo>
                <a:lnTo>
                  <a:pt x="905998" y="155802"/>
                </a:lnTo>
                <a:lnTo>
                  <a:pt x="907491" y="150088"/>
                </a:lnTo>
                <a:lnTo>
                  <a:pt x="908684" y="110037"/>
                </a:lnTo>
                <a:lnTo>
                  <a:pt x="908685" y="98644"/>
                </a:lnTo>
                <a:lnTo>
                  <a:pt x="909638" y="95790"/>
                </a:lnTo>
                <a:lnTo>
                  <a:pt x="914576" y="87222"/>
                </a:lnTo>
                <a:lnTo>
                  <a:pt x="916066" y="81508"/>
                </a:lnTo>
                <a:lnTo>
                  <a:pt x="917254" y="41504"/>
                </a:lnTo>
                <a:lnTo>
                  <a:pt x="917258" y="4356"/>
                </a:lnTo>
                <a:lnTo>
                  <a:pt x="916306" y="1499"/>
                </a:lnTo>
                <a:lnTo>
                  <a:pt x="9153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6"/>
          <p:cNvSpPr/>
          <p:nvPr/>
        </p:nvSpPr>
        <p:spPr>
          <a:xfrm>
            <a:off x="7315200" y="257175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7"/>
          <p:cNvSpPr/>
          <p:nvPr/>
        </p:nvSpPr>
        <p:spPr>
          <a:xfrm>
            <a:off x="6235065" y="2717483"/>
            <a:ext cx="257176" cy="197168"/>
          </a:xfrm>
          <a:custGeom>
            <a:avLst/>
            <a:gdLst/>
            <a:ahLst/>
            <a:cxnLst/>
            <a:rect l="0" t="0" r="0" b="0"/>
            <a:pathLst>
              <a:path w="257176" h="197168">
                <a:moveTo>
                  <a:pt x="0" y="197167"/>
                </a:moveTo>
                <a:lnTo>
                  <a:pt x="0" y="173025"/>
                </a:lnTo>
                <a:lnTo>
                  <a:pt x="2540" y="169609"/>
                </a:lnTo>
                <a:lnTo>
                  <a:pt x="4551" y="167365"/>
                </a:lnTo>
                <a:lnTo>
                  <a:pt x="5891" y="164916"/>
                </a:lnTo>
                <a:lnTo>
                  <a:pt x="7381" y="159656"/>
                </a:lnTo>
                <a:lnTo>
                  <a:pt x="8043" y="154143"/>
                </a:lnTo>
                <a:lnTo>
                  <a:pt x="8219" y="151339"/>
                </a:lnTo>
                <a:lnTo>
                  <a:pt x="9289" y="148518"/>
                </a:lnTo>
                <a:lnTo>
                  <a:pt x="13018" y="142842"/>
                </a:lnTo>
                <a:lnTo>
                  <a:pt x="15311" y="137145"/>
                </a:lnTo>
                <a:lnTo>
                  <a:pt x="16329" y="131438"/>
                </a:lnTo>
                <a:lnTo>
                  <a:pt x="16782" y="125726"/>
                </a:lnTo>
                <a:lnTo>
                  <a:pt x="17856" y="123822"/>
                </a:lnTo>
                <a:lnTo>
                  <a:pt x="19524" y="122553"/>
                </a:lnTo>
                <a:lnTo>
                  <a:pt x="21588" y="121706"/>
                </a:lnTo>
                <a:lnTo>
                  <a:pt x="22964" y="120190"/>
                </a:lnTo>
                <a:lnTo>
                  <a:pt x="23882" y="118226"/>
                </a:lnTo>
                <a:lnTo>
                  <a:pt x="24901" y="113505"/>
                </a:lnTo>
                <a:lnTo>
                  <a:pt x="25354" y="108231"/>
                </a:lnTo>
                <a:lnTo>
                  <a:pt x="26428" y="105491"/>
                </a:lnTo>
                <a:lnTo>
                  <a:pt x="30161" y="99907"/>
                </a:lnTo>
                <a:lnTo>
                  <a:pt x="32455" y="94250"/>
                </a:lnTo>
                <a:lnTo>
                  <a:pt x="33066" y="91408"/>
                </a:lnTo>
                <a:lnTo>
                  <a:pt x="36285" y="85710"/>
                </a:lnTo>
                <a:lnTo>
                  <a:pt x="38478" y="82857"/>
                </a:lnTo>
                <a:lnTo>
                  <a:pt x="40913" y="77148"/>
                </a:lnTo>
                <a:lnTo>
                  <a:pt x="41563" y="74291"/>
                </a:lnTo>
                <a:lnTo>
                  <a:pt x="44824" y="68578"/>
                </a:lnTo>
                <a:lnTo>
                  <a:pt x="47028" y="65721"/>
                </a:lnTo>
                <a:lnTo>
                  <a:pt x="49476" y="60006"/>
                </a:lnTo>
                <a:lnTo>
                  <a:pt x="50129" y="57149"/>
                </a:lnTo>
                <a:lnTo>
                  <a:pt x="53394" y="51434"/>
                </a:lnTo>
                <a:lnTo>
                  <a:pt x="58021" y="45719"/>
                </a:lnTo>
                <a:lnTo>
                  <a:pt x="63252" y="40004"/>
                </a:lnTo>
                <a:lnTo>
                  <a:pt x="65028" y="37147"/>
                </a:lnTo>
                <a:lnTo>
                  <a:pt x="67001" y="31431"/>
                </a:lnTo>
                <a:lnTo>
                  <a:pt x="70418" y="25717"/>
                </a:lnTo>
                <a:lnTo>
                  <a:pt x="75822" y="18837"/>
                </a:lnTo>
                <a:lnTo>
                  <a:pt x="81309" y="13095"/>
                </a:lnTo>
                <a:lnTo>
                  <a:pt x="92990" y="1308"/>
                </a:lnTo>
                <a:lnTo>
                  <a:pt x="94379" y="872"/>
                </a:lnTo>
                <a:lnTo>
                  <a:pt x="101564" y="114"/>
                </a:lnTo>
                <a:lnTo>
                  <a:pt x="109483" y="14"/>
                </a:lnTo>
                <a:lnTo>
                  <a:pt x="118709" y="0"/>
                </a:lnTo>
                <a:lnTo>
                  <a:pt x="126600" y="5891"/>
                </a:lnTo>
                <a:lnTo>
                  <a:pt x="133607" y="7777"/>
                </a:lnTo>
                <a:lnTo>
                  <a:pt x="137060" y="8336"/>
                </a:lnTo>
                <a:lnTo>
                  <a:pt x="141243" y="8467"/>
                </a:lnTo>
                <a:lnTo>
                  <a:pt x="142739" y="9454"/>
                </a:lnTo>
                <a:lnTo>
                  <a:pt x="143737" y="11065"/>
                </a:lnTo>
                <a:lnTo>
                  <a:pt x="144402" y="13091"/>
                </a:lnTo>
                <a:lnTo>
                  <a:pt x="145798" y="14442"/>
                </a:lnTo>
                <a:lnTo>
                  <a:pt x="147681" y="15343"/>
                </a:lnTo>
                <a:lnTo>
                  <a:pt x="149889" y="15943"/>
                </a:lnTo>
                <a:lnTo>
                  <a:pt x="154882" y="19150"/>
                </a:lnTo>
                <a:lnTo>
                  <a:pt x="157547" y="21339"/>
                </a:lnTo>
                <a:lnTo>
                  <a:pt x="160276" y="22798"/>
                </a:lnTo>
                <a:lnTo>
                  <a:pt x="165849" y="24419"/>
                </a:lnTo>
                <a:lnTo>
                  <a:pt x="171500" y="27680"/>
                </a:lnTo>
                <a:lnTo>
                  <a:pt x="178339" y="32984"/>
                </a:lnTo>
                <a:lnTo>
                  <a:pt x="184074" y="38453"/>
                </a:lnTo>
                <a:lnTo>
                  <a:pt x="186534" y="39923"/>
                </a:lnTo>
                <a:lnTo>
                  <a:pt x="194546" y="42943"/>
                </a:lnTo>
                <a:lnTo>
                  <a:pt x="200130" y="47025"/>
                </a:lnTo>
                <a:lnTo>
                  <a:pt x="205786" y="52015"/>
                </a:lnTo>
                <a:lnTo>
                  <a:pt x="208628" y="54678"/>
                </a:lnTo>
                <a:lnTo>
                  <a:pt x="211475" y="56455"/>
                </a:lnTo>
                <a:lnTo>
                  <a:pt x="217179" y="58428"/>
                </a:lnTo>
                <a:lnTo>
                  <a:pt x="219081" y="59907"/>
                </a:lnTo>
                <a:lnTo>
                  <a:pt x="220349" y="61845"/>
                </a:lnTo>
                <a:lnTo>
                  <a:pt x="221194" y="64090"/>
                </a:lnTo>
                <a:lnTo>
                  <a:pt x="222710" y="65586"/>
                </a:lnTo>
                <a:lnTo>
                  <a:pt x="224674" y="66584"/>
                </a:lnTo>
                <a:lnTo>
                  <a:pt x="226935" y="67249"/>
                </a:lnTo>
                <a:lnTo>
                  <a:pt x="228442" y="68645"/>
                </a:lnTo>
                <a:lnTo>
                  <a:pt x="229447" y="70528"/>
                </a:lnTo>
                <a:lnTo>
                  <a:pt x="230117" y="72736"/>
                </a:lnTo>
                <a:lnTo>
                  <a:pt x="231516" y="74208"/>
                </a:lnTo>
                <a:lnTo>
                  <a:pt x="233401" y="75189"/>
                </a:lnTo>
                <a:lnTo>
                  <a:pt x="238720" y="76764"/>
                </a:lnTo>
                <a:lnTo>
                  <a:pt x="246642" y="77101"/>
                </a:lnTo>
                <a:lnTo>
                  <a:pt x="247295" y="77118"/>
                </a:lnTo>
                <a:lnTo>
                  <a:pt x="247731" y="78081"/>
                </a:lnTo>
                <a:lnTo>
                  <a:pt x="248216" y="81692"/>
                </a:lnTo>
                <a:lnTo>
                  <a:pt x="249297" y="83036"/>
                </a:lnTo>
                <a:lnTo>
                  <a:pt x="250970" y="83932"/>
                </a:lnTo>
                <a:lnTo>
                  <a:pt x="255949" y="85370"/>
                </a:lnTo>
                <a:lnTo>
                  <a:pt x="256358" y="84536"/>
                </a:lnTo>
                <a:lnTo>
                  <a:pt x="256630" y="83027"/>
                </a:lnTo>
                <a:lnTo>
                  <a:pt x="257175" y="77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18"/>
          <p:cNvSpPr/>
          <p:nvPr/>
        </p:nvSpPr>
        <p:spPr>
          <a:xfrm>
            <a:off x="7203757" y="2691766"/>
            <a:ext cx="205741" cy="145732"/>
          </a:xfrm>
          <a:custGeom>
            <a:avLst/>
            <a:gdLst/>
            <a:ahLst/>
            <a:cxnLst/>
            <a:rect l="0" t="0" r="0" b="0"/>
            <a:pathLst>
              <a:path w="205741" h="145732">
                <a:moveTo>
                  <a:pt x="0" y="145731"/>
                </a:moveTo>
                <a:lnTo>
                  <a:pt x="0" y="132712"/>
                </a:lnTo>
                <a:lnTo>
                  <a:pt x="953" y="131337"/>
                </a:lnTo>
                <a:lnTo>
                  <a:pt x="2541" y="130420"/>
                </a:lnTo>
                <a:lnTo>
                  <a:pt x="4551" y="129809"/>
                </a:lnTo>
                <a:lnTo>
                  <a:pt x="5892" y="128449"/>
                </a:lnTo>
                <a:lnTo>
                  <a:pt x="6785" y="126589"/>
                </a:lnTo>
                <a:lnTo>
                  <a:pt x="7381" y="124397"/>
                </a:lnTo>
                <a:lnTo>
                  <a:pt x="8731" y="122936"/>
                </a:lnTo>
                <a:lnTo>
                  <a:pt x="10584" y="121962"/>
                </a:lnTo>
                <a:lnTo>
                  <a:pt x="12771" y="121312"/>
                </a:lnTo>
                <a:lnTo>
                  <a:pt x="14229" y="119927"/>
                </a:lnTo>
                <a:lnTo>
                  <a:pt x="15201" y="118051"/>
                </a:lnTo>
                <a:lnTo>
                  <a:pt x="16761" y="112747"/>
                </a:lnTo>
                <a:lnTo>
                  <a:pt x="19515" y="109481"/>
                </a:lnTo>
                <a:lnTo>
                  <a:pt x="21582" y="107277"/>
                </a:lnTo>
                <a:lnTo>
                  <a:pt x="22960" y="104855"/>
                </a:lnTo>
                <a:lnTo>
                  <a:pt x="23880" y="102288"/>
                </a:lnTo>
                <a:lnTo>
                  <a:pt x="24492" y="99624"/>
                </a:lnTo>
                <a:lnTo>
                  <a:pt x="24900" y="96895"/>
                </a:lnTo>
                <a:lnTo>
                  <a:pt x="25173" y="94124"/>
                </a:lnTo>
                <a:lnTo>
                  <a:pt x="25355" y="91324"/>
                </a:lnTo>
                <a:lnTo>
                  <a:pt x="26428" y="88504"/>
                </a:lnTo>
                <a:lnTo>
                  <a:pt x="28096" y="85672"/>
                </a:lnTo>
                <a:lnTo>
                  <a:pt x="30161" y="82832"/>
                </a:lnTo>
                <a:lnTo>
                  <a:pt x="32490" y="79986"/>
                </a:lnTo>
                <a:lnTo>
                  <a:pt x="34994" y="77136"/>
                </a:lnTo>
                <a:lnTo>
                  <a:pt x="37618" y="74283"/>
                </a:lnTo>
                <a:lnTo>
                  <a:pt x="40319" y="72382"/>
                </a:lnTo>
                <a:lnTo>
                  <a:pt x="45860" y="70269"/>
                </a:lnTo>
                <a:lnTo>
                  <a:pt x="47718" y="68753"/>
                </a:lnTo>
                <a:lnTo>
                  <a:pt x="48957" y="66790"/>
                </a:lnTo>
                <a:lnTo>
                  <a:pt x="49783" y="64529"/>
                </a:lnTo>
                <a:lnTo>
                  <a:pt x="51286" y="62069"/>
                </a:lnTo>
                <a:lnTo>
                  <a:pt x="53241" y="59476"/>
                </a:lnTo>
                <a:lnTo>
                  <a:pt x="55496" y="56795"/>
                </a:lnTo>
                <a:lnTo>
                  <a:pt x="57952" y="54055"/>
                </a:lnTo>
                <a:lnTo>
                  <a:pt x="66993" y="44523"/>
                </a:lnTo>
                <a:lnTo>
                  <a:pt x="88690" y="22753"/>
                </a:lnTo>
                <a:lnTo>
                  <a:pt x="91511" y="20883"/>
                </a:lnTo>
                <a:lnTo>
                  <a:pt x="97187" y="18806"/>
                </a:lnTo>
                <a:lnTo>
                  <a:pt x="99081" y="17299"/>
                </a:lnTo>
                <a:lnTo>
                  <a:pt x="100345" y="15342"/>
                </a:lnTo>
                <a:lnTo>
                  <a:pt x="101187" y="13085"/>
                </a:lnTo>
                <a:lnTo>
                  <a:pt x="102700" y="11580"/>
                </a:lnTo>
                <a:lnTo>
                  <a:pt x="104662" y="10577"/>
                </a:lnTo>
                <a:lnTo>
                  <a:pt x="106922" y="9909"/>
                </a:lnTo>
                <a:lnTo>
                  <a:pt x="108429" y="8510"/>
                </a:lnTo>
                <a:lnTo>
                  <a:pt x="109433" y="6626"/>
                </a:lnTo>
                <a:lnTo>
                  <a:pt x="111427" y="50"/>
                </a:lnTo>
                <a:lnTo>
                  <a:pt x="111439" y="9"/>
                </a:lnTo>
                <a:lnTo>
                  <a:pt x="118823" y="0"/>
                </a:lnTo>
                <a:lnTo>
                  <a:pt x="124213" y="4550"/>
                </a:lnTo>
                <a:lnTo>
                  <a:pt x="128203" y="8218"/>
                </a:lnTo>
                <a:lnTo>
                  <a:pt x="128417" y="10954"/>
                </a:lnTo>
                <a:lnTo>
                  <a:pt x="128554" y="15921"/>
                </a:lnTo>
                <a:lnTo>
                  <a:pt x="129518" y="16329"/>
                </a:lnTo>
                <a:lnTo>
                  <a:pt x="133129" y="16781"/>
                </a:lnTo>
                <a:lnTo>
                  <a:pt x="134473" y="17855"/>
                </a:lnTo>
                <a:lnTo>
                  <a:pt x="135368" y="19523"/>
                </a:lnTo>
                <a:lnTo>
                  <a:pt x="135966" y="21587"/>
                </a:lnTo>
                <a:lnTo>
                  <a:pt x="137316" y="23916"/>
                </a:lnTo>
                <a:lnTo>
                  <a:pt x="139169" y="26421"/>
                </a:lnTo>
                <a:lnTo>
                  <a:pt x="144436" y="32734"/>
                </a:lnTo>
                <a:lnTo>
                  <a:pt x="147696" y="36138"/>
                </a:lnTo>
                <a:lnTo>
                  <a:pt x="149899" y="38379"/>
                </a:lnTo>
                <a:lnTo>
                  <a:pt x="151368" y="40825"/>
                </a:lnTo>
                <a:lnTo>
                  <a:pt x="152347" y="43409"/>
                </a:lnTo>
                <a:lnTo>
                  <a:pt x="153000" y="46084"/>
                </a:lnTo>
                <a:lnTo>
                  <a:pt x="153435" y="48820"/>
                </a:lnTo>
                <a:lnTo>
                  <a:pt x="153724" y="51596"/>
                </a:lnTo>
                <a:lnTo>
                  <a:pt x="153918" y="54399"/>
                </a:lnTo>
                <a:lnTo>
                  <a:pt x="155000" y="57221"/>
                </a:lnTo>
                <a:lnTo>
                  <a:pt x="156673" y="60054"/>
                </a:lnTo>
                <a:lnTo>
                  <a:pt x="161652" y="66895"/>
                </a:lnTo>
                <a:lnTo>
                  <a:pt x="164873" y="70370"/>
                </a:lnTo>
                <a:lnTo>
                  <a:pt x="167065" y="72631"/>
                </a:lnTo>
                <a:lnTo>
                  <a:pt x="168527" y="75090"/>
                </a:lnTo>
                <a:lnTo>
                  <a:pt x="169502" y="77682"/>
                </a:lnTo>
                <a:lnTo>
                  <a:pt x="170151" y="80363"/>
                </a:lnTo>
                <a:lnTo>
                  <a:pt x="171537" y="82149"/>
                </a:lnTo>
                <a:lnTo>
                  <a:pt x="173412" y="83341"/>
                </a:lnTo>
                <a:lnTo>
                  <a:pt x="175616" y="84135"/>
                </a:lnTo>
                <a:lnTo>
                  <a:pt x="177085" y="85617"/>
                </a:lnTo>
                <a:lnTo>
                  <a:pt x="178064" y="87558"/>
                </a:lnTo>
                <a:lnTo>
                  <a:pt x="178717" y="89804"/>
                </a:lnTo>
                <a:lnTo>
                  <a:pt x="180105" y="91301"/>
                </a:lnTo>
                <a:lnTo>
                  <a:pt x="181982" y="92299"/>
                </a:lnTo>
                <a:lnTo>
                  <a:pt x="184187" y="92965"/>
                </a:lnTo>
                <a:lnTo>
                  <a:pt x="185656" y="94361"/>
                </a:lnTo>
                <a:lnTo>
                  <a:pt x="186636" y="96245"/>
                </a:lnTo>
                <a:lnTo>
                  <a:pt x="188208" y="101560"/>
                </a:lnTo>
                <a:lnTo>
                  <a:pt x="190963" y="104827"/>
                </a:lnTo>
                <a:lnTo>
                  <a:pt x="193031" y="107032"/>
                </a:lnTo>
                <a:lnTo>
                  <a:pt x="194410" y="109454"/>
                </a:lnTo>
                <a:lnTo>
                  <a:pt x="195330" y="112021"/>
                </a:lnTo>
                <a:lnTo>
                  <a:pt x="195942" y="114685"/>
                </a:lnTo>
                <a:lnTo>
                  <a:pt x="197303" y="116461"/>
                </a:lnTo>
                <a:lnTo>
                  <a:pt x="199163" y="117645"/>
                </a:lnTo>
                <a:lnTo>
                  <a:pt x="205725" y="120008"/>
                </a:lnTo>
                <a:lnTo>
                  <a:pt x="205740" y="120013"/>
                </a:lnTo>
                <a:lnTo>
                  <a:pt x="197168" y="1200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19"/>
          <p:cNvSpPr/>
          <p:nvPr/>
        </p:nvSpPr>
        <p:spPr>
          <a:xfrm>
            <a:off x="7058025" y="4286253"/>
            <a:ext cx="197168" cy="454340"/>
          </a:xfrm>
          <a:custGeom>
            <a:avLst/>
            <a:gdLst/>
            <a:ahLst/>
            <a:cxnLst/>
            <a:rect l="0" t="0" r="0" b="0"/>
            <a:pathLst>
              <a:path w="197168" h="454340">
                <a:moveTo>
                  <a:pt x="171450" y="34287"/>
                </a:moveTo>
                <a:lnTo>
                  <a:pt x="171450" y="25819"/>
                </a:lnTo>
                <a:lnTo>
                  <a:pt x="165558" y="19843"/>
                </a:lnTo>
                <a:lnTo>
                  <a:pt x="158680" y="12946"/>
                </a:lnTo>
                <a:lnTo>
                  <a:pt x="156269" y="11487"/>
                </a:lnTo>
                <a:lnTo>
                  <a:pt x="151050" y="9866"/>
                </a:lnTo>
                <a:lnTo>
                  <a:pt x="147308" y="8953"/>
                </a:lnTo>
                <a:lnTo>
                  <a:pt x="141353" y="6200"/>
                </a:lnTo>
                <a:lnTo>
                  <a:pt x="131109" y="1222"/>
                </a:lnTo>
                <a:lnTo>
                  <a:pt x="127168" y="541"/>
                </a:lnTo>
                <a:lnTo>
                  <a:pt x="122242" y="239"/>
                </a:lnTo>
                <a:lnTo>
                  <a:pt x="116877" y="104"/>
                </a:lnTo>
                <a:lnTo>
                  <a:pt x="83213" y="0"/>
                </a:lnTo>
                <a:lnTo>
                  <a:pt x="79288" y="951"/>
                </a:lnTo>
                <a:lnTo>
                  <a:pt x="74766" y="2538"/>
                </a:lnTo>
                <a:lnTo>
                  <a:pt x="69846" y="4549"/>
                </a:lnTo>
                <a:lnTo>
                  <a:pt x="65614" y="5889"/>
                </a:lnTo>
                <a:lnTo>
                  <a:pt x="61841" y="6782"/>
                </a:lnTo>
                <a:lnTo>
                  <a:pt x="58372" y="7378"/>
                </a:lnTo>
                <a:lnTo>
                  <a:pt x="55107" y="8727"/>
                </a:lnTo>
                <a:lnTo>
                  <a:pt x="51978" y="10580"/>
                </a:lnTo>
                <a:lnTo>
                  <a:pt x="45961" y="15178"/>
                </a:lnTo>
                <a:lnTo>
                  <a:pt x="40112" y="20396"/>
                </a:lnTo>
                <a:lnTo>
                  <a:pt x="34337" y="25891"/>
                </a:lnTo>
                <a:lnTo>
                  <a:pt x="31463" y="28689"/>
                </a:lnTo>
                <a:lnTo>
                  <a:pt x="25731" y="36879"/>
                </a:lnTo>
                <a:lnTo>
                  <a:pt x="20008" y="45916"/>
                </a:lnTo>
                <a:lnTo>
                  <a:pt x="14290" y="53108"/>
                </a:lnTo>
                <a:lnTo>
                  <a:pt x="8573" y="59479"/>
                </a:lnTo>
                <a:lnTo>
                  <a:pt x="5715" y="62512"/>
                </a:lnTo>
                <a:lnTo>
                  <a:pt x="3810" y="66438"/>
                </a:lnTo>
                <a:lnTo>
                  <a:pt x="1129" y="80114"/>
                </a:lnTo>
                <a:lnTo>
                  <a:pt x="223" y="93751"/>
                </a:lnTo>
                <a:lnTo>
                  <a:pt x="66" y="105246"/>
                </a:lnTo>
                <a:lnTo>
                  <a:pt x="0" y="139907"/>
                </a:lnTo>
                <a:lnTo>
                  <a:pt x="953" y="142800"/>
                </a:lnTo>
                <a:lnTo>
                  <a:pt x="5891" y="151423"/>
                </a:lnTo>
                <a:lnTo>
                  <a:pt x="7380" y="157150"/>
                </a:lnTo>
                <a:lnTo>
                  <a:pt x="8731" y="159058"/>
                </a:lnTo>
                <a:lnTo>
                  <a:pt x="10583" y="160330"/>
                </a:lnTo>
                <a:lnTo>
                  <a:pt x="12770" y="161178"/>
                </a:lnTo>
                <a:lnTo>
                  <a:pt x="17740" y="164660"/>
                </a:lnTo>
                <a:lnTo>
                  <a:pt x="20400" y="166923"/>
                </a:lnTo>
                <a:lnTo>
                  <a:pt x="23124" y="168431"/>
                </a:lnTo>
                <a:lnTo>
                  <a:pt x="28692" y="170106"/>
                </a:lnTo>
                <a:lnTo>
                  <a:pt x="34342" y="173391"/>
                </a:lnTo>
                <a:lnTo>
                  <a:pt x="37182" y="175601"/>
                </a:lnTo>
                <a:lnTo>
                  <a:pt x="42878" y="178055"/>
                </a:lnTo>
                <a:lnTo>
                  <a:pt x="45730" y="178710"/>
                </a:lnTo>
                <a:lnTo>
                  <a:pt x="48584" y="178194"/>
                </a:lnTo>
                <a:lnTo>
                  <a:pt x="54295" y="175080"/>
                </a:lnTo>
                <a:lnTo>
                  <a:pt x="60008" y="173062"/>
                </a:lnTo>
                <a:lnTo>
                  <a:pt x="62866" y="172524"/>
                </a:lnTo>
                <a:lnTo>
                  <a:pt x="68580" y="169385"/>
                </a:lnTo>
                <a:lnTo>
                  <a:pt x="74295" y="164815"/>
                </a:lnTo>
                <a:lnTo>
                  <a:pt x="80009" y="159610"/>
                </a:lnTo>
                <a:lnTo>
                  <a:pt x="88582" y="151323"/>
                </a:lnTo>
                <a:lnTo>
                  <a:pt x="92392" y="148506"/>
                </a:lnTo>
                <a:lnTo>
                  <a:pt x="96837" y="145676"/>
                </a:lnTo>
                <a:lnTo>
                  <a:pt x="101706" y="142836"/>
                </a:lnTo>
                <a:lnTo>
                  <a:pt x="105904" y="139038"/>
                </a:lnTo>
                <a:lnTo>
                  <a:pt x="109655" y="134601"/>
                </a:lnTo>
                <a:lnTo>
                  <a:pt x="113108" y="129738"/>
                </a:lnTo>
                <a:lnTo>
                  <a:pt x="116363" y="125543"/>
                </a:lnTo>
                <a:lnTo>
                  <a:pt x="122519" y="118342"/>
                </a:lnTo>
                <a:lnTo>
                  <a:pt x="128430" y="109427"/>
                </a:lnTo>
                <a:lnTo>
                  <a:pt x="134232" y="99115"/>
                </a:lnTo>
                <a:lnTo>
                  <a:pt x="139986" y="88181"/>
                </a:lnTo>
                <a:lnTo>
                  <a:pt x="143806" y="82599"/>
                </a:lnTo>
                <a:lnTo>
                  <a:pt x="148258" y="76972"/>
                </a:lnTo>
                <a:lnTo>
                  <a:pt x="153131" y="71316"/>
                </a:lnTo>
                <a:lnTo>
                  <a:pt x="157333" y="65641"/>
                </a:lnTo>
                <a:lnTo>
                  <a:pt x="161086" y="59952"/>
                </a:lnTo>
                <a:lnTo>
                  <a:pt x="166844" y="49503"/>
                </a:lnTo>
                <a:lnTo>
                  <a:pt x="171037" y="38266"/>
                </a:lnTo>
                <a:lnTo>
                  <a:pt x="176937" y="28904"/>
                </a:lnTo>
                <a:lnTo>
                  <a:pt x="179616" y="18879"/>
                </a:lnTo>
                <a:lnTo>
                  <a:pt x="180022" y="8604"/>
                </a:lnTo>
                <a:lnTo>
                  <a:pt x="180022" y="214427"/>
                </a:lnTo>
                <a:lnTo>
                  <a:pt x="180975" y="222008"/>
                </a:lnTo>
                <a:lnTo>
                  <a:pt x="184573" y="235511"/>
                </a:lnTo>
                <a:lnTo>
                  <a:pt x="185914" y="242731"/>
                </a:lnTo>
                <a:lnTo>
                  <a:pt x="186807" y="250402"/>
                </a:lnTo>
                <a:lnTo>
                  <a:pt x="187403" y="258374"/>
                </a:lnTo>
                <a:lnTo>
                  <a:pt x="188753" y="266546"/>
                </a:lnTo>
                <a:lnTo>
                  <a:pt x="190605" y="274851"/>
                </a:lnTo>
                <a:lnTo>
                  <a:pt x="192793" y="283245"/>
                </a:lnTo>
                <a:lnTo>
                  <a:pt x="194251" y="291699"/>
                </a:lnTo>
                <a:lnTo>
                  <a:pt x="195223" y="300193"/>
                </a:lnTo>
                <a:lnTo>
                  <a:pt x="195871" y="308712"/>
                </a:lnTo>
                <a:lnTo>
                  <a:pt x="196303" y="316297"/>
                </a:lnTo>
                <a:lnTo>
                  <a:pt x="196783" y="329805"/>
                </a:lnTo>
                <a:lnTo>
                  <a:pt x="197117" y="366608"/>
                </a:lnTo>
                <a:lnTo>
                  <a:pt x="197167" y="45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20"/>
          <p:cNvSpPr/>
          <p:nvPr/>
        </p:nvSpPr>
        <p:spPr>
          <a:xfrm>
            <a:off x="7392383" y="4209097"/>
            <a:ext cx="214178" cy="247266"/>
          </a:xfrm>
          <a:custGeom>
            <a:avLst/>
            <a:gdLst/>
            <a:ahLst/>
            <a:cxnLst/>
            <a:rect l="0" t="0" r="0" b="0"/>
            <a:pathLst>
              <a:path w="214178" h="247266">
                <a:moveTo>
                  <a:pt x="8542" y="25718"/>
                </a:moveTo>
                <a:lnTo>
                  <a:pt x="74" y="25718"/>
                </a:lnTo>
                <a:lnTo>
                  <a:pt x="0" y="30268"/>
                </a:lnTo>
                <a:lnTo>
                  <a:pt x="942" y="32561"/>
                </a:lnTo>
                <a:lnTo>
                  <a:pt x="4529" y="37649"/>
                </a:lnTo>
                <a:lnTo>
                  <a:pt x="5866" y="40340"/>
                </a:lnTo>
                <a:lnTo>
                  <a:pt x="7352" y="45868"/>
                </a:lnTo>
                <a:lnTo>
                  <a:pt x="10553" y="51501"/>
                </a:lnTo>
                <a:lnTo>
                  <a:pt x="12740" y="54336"/>
                </a:lnTo>
                <a:lnTo>
                  <a:pt x="14198" y="58132"/>
                </a:lnTo>
                <a:lnTo>
                  <a:pt x="15171" y="62567"/>
                </a:lnTo>
                <a:lnTo>
                  <a:pt x="15818" y="67429"/>
                </a:lnTo>
                <a:lnTo>
                  <a:pt x="16250" y="71623"/>
                </a:lnTo>
                <a:lnTo>
                  <a:pt x="16730" y="78822"/>
                </a:lnTo>
                <a:lnTo>
                  <a:pt x="16943" y="87737"/>
                </a:lnTo>
                <a:lnTo>
                  <a:pt x="17081" y="108983"/>
                </a:lnTo>
                <a:lnTo>
                  <a:pt x="18044" y="114565"/>
                </a:lnTo>
                <a:lnTo>
                  <a:pt x="19639" y="120192"/>
                </a:lnTo>
                <a:lnTo>
                  <a:pt x="21655" y="125848"/>
                </a:lnTo>
                <a:lnTo>
                  <a:pt x="23000" y="130571"/>
                </a:lnTo>
                <a:lnTo>
                  <a:pt x="23895" y="134672"/>
                </a:lnTo>
                <a:lnTo>
                  <a:pt x="24492" y="138359"/>
                </a:lnTo>
                <a:lnTo>
                  <a:pt x="24890" y="142722"/>
                </a:lnTo>
                <a:lnTo>
                  <a:pt x="25156" y="147535"/>
                </a:lnTo>
                <a:lnTo>
                  <a:pt x="25332" y="152649"/>
                </a:lnTo>
                <a:lnTo>
                  <a:pt x="26403" y="157964"/>
                </a:lnTo>
                <a:lnTo>
                  <a:pt x="28069" y="163412"/>
                </a:lnTo>
                <a:lnTo>
                  <a:pt x="30133" y="168949"/>
                </a:lnTo>
                <a:lnTo>
                  <a:pt x="32461" y="173593"/>
                </a:lnTo>
                <a:lnTo>
                  <a:pt x="37587" y="181292"/>
                </a:lnTo>
                <a:lnTo>
                  <a:pt x="39335" y="185632"/>
                </a:lnTo>
                <a:lnTo>
                  <a:pt x="40501" y="190430"/>
                </a:lnTo>
                <a:lnTo>
                  <a:pt x="41277" y="195533"/>
                </a:lnTo>
                <a:lnTo>
                  <a:pt x="42749" y="199888"/>
                </a:lnTo>
                <a:lnTo>
                  <a:pt x="46922" y="207266"/>
                </a:lnTo>
                <a:lnTo>
                  <a:pt x="49368" y="209615"/>
                </a:lnTo>
                <a:lnTo>
                  <a:pt x="51952" y="211181"/>
                </a:lnTo>
                <a:lnTo>
                  <a:pt x="54627" y="212225"/>
                </a:lnTo>
                <a:lnTo>
                  <a:pt x="60138" y="215925"/>
                </a:lnTo>
                <a:lnTo>
                  <a:pt x="65764" y="220744"/>
                </a:lnTo>
                <a:lnTo>
                  <a:pt x="71438" y="226061"/>
                </a:lnTo>
                <a:lnTo>
                  <a:pt x="79988" y="234410"/>
                </a:lnTo>
                <a:lnTo>
                  <a:pt x="82843" y="236283"/>
                </a:lnTo>
                <a:lnTo>
                  <a:pt x="88554" y="238365"/>
                </a:lnTo>
                <a:lnTo>
                  <a:pt x="90458" y="239872"/>
                </a:lnTo>
                <a:lnTo>
                  <a:pt x="91728" y="241830"/>
                </a:lnTo>
                <a:lnTo>
                  <a:pt x="92574" y="244088"/>
                </a:lnTo>
                <a:lnTo>
                  <a:pt x="94091" y="245593"/>
                </a:lnTo>
                <a:lnTo>
                  <a:pt x="96055" y="246596"/>
                </a:lnTo>
                <a:lnTo>
                  <a:pt x="98316" y="247265"/>
                </a:lnTo>
                <a:lnTo>
                  <a:pt x="100776" y="246758"/>
                </a:lnTo>
                <a:lnTo>
                  <a:pt x="106050" y="243656"/>
                </a:lnTo>
                <a:lnTo>
                  <a:pt x="111569" y="241642"/>
                </a:lnTo>
                <a:lnTo>
                  <a:pt x="118149" y="239794"/>
                </a:lnTo>
                <a:lnTo>
                  <a:pt x="122571" y="237967"/>
                </a:lnTo>
                <a:lnTo>
                  <a:pt x="127423" y="235798"/>
                </a:lnTo>
                <a:lnTo>
                  <a:pt x="130659" y="233398"/>
                </a:lnTo>
                <a:lnTo>
                  <a:pt x="132815" y="230847"/>
                </a:lnTo>
                <a:lnTo>
                  <a:pt x="136165" y="225471"/>
                </a:lnTo>
                <a:lnTo>
                  <a:pt x="140828" y="219907"/>
                </a:lnTo>
                <a:lnTo>
                  <a:pt x="146076" y="214259"/>
                </a:lnTo>
                <a:lnTo>
                  <a:pt x="151582" y="207622"/>
                </a:lnTo>
                <a:lnTo>
                  <a:pt x="154385" y="203184"/>
                </a:lnTo>
                <a:lnTo>
                  <a:pt x="157205" y="198321"/>
                </a:lnTo>
                <a:lnTo>
                  <a:pt x="159086" y="193174"/>
                </a:lnTo>
                <a:lnTo>
                  <a:pt x="160339" y="187838"/>
                </a:lnTo>
                <a:lnTo>
                  <a:pt x="161176" y="182376"/>
                </a:lnTo>
                <a:lnTo>
                  <a:pt x="162685" y="176829"/>
                </a:lnTo>
                <a:lnTo>
                  <a:pt x="164644" y="171226"/>
                </a:lnTo>
                <a:lnTo>
                  <a:pt x="166902" y="165586"/>
                </a:lnTo>
                <a:lnTo>
                  <a:pt x="169360" y="159921"/>
                </a:lnTo>
                <a:lnTo>
                  <a:pt x="174632" y="148546"/>
                </a:lnTo>
                <a:lnTo>
                  <a:pt x="182955" y="131432"/>
                </a:lnTo>
                <a:lnTo>
                  <a:pt x="184825" y="125721"/>
                </a:lnTo>
                <a:lnTo>
                  <a:pt x="186071" y="120009"/>
                </a:lnTo>
                <a:lnTo>
                  <a:pt x="186902" y="114296"/>
                </a:lnTo>
                <a:lnTo>
                  <a:pt x="188409" y="107630"/>
                </a:lnTo>
                <a:lnTo>
                  <a:pt x="190365" y="100329"/>
                </a:lnTo>
                <a:lnTo>
                  <a:pt x="192623" y="92603"/>
                </a:lnTo>
                <a:lnTo>
                  <a:pt x="195080" y="86500"/>
                </a:lnTo>
                <a:lnTo>
                  <a:pt x="197671" y="81480"/>
                </a:lnTo>
                <a:lnTo>
                  <a:pt x="200350" y="77180"/>
                </a:lnTo>
                <a:lnTo>
                  <a:pt x="202137" y="72408"/>
                </a:lnTo>
                <a:lnTo>
                  <a:pt x="203327" y="67322"/>
                </a:lnTo>
                <a:lnTo>
                  <a:pt x="204121" y="62026"/>
                </a:lnTo>
                <a:lnTo>
                  <a:pt x="204650" y="56591"/>
                </a:lnTo>
                <a:lnTo>
                  <a:pt x="205003" y="51062"/>
                </a:lnTo>
                <a:lnTo>
                  <a:pt x="205395" y="40792"/>
                </a:lnTo>
                <a:lnTo>
                  <a:pt x="205616" y="29655"/>
                </a:lnTo>
                <a:lnTo>
                  <a:pt x="205667" y="23340"/>
                </a:lnTo>
                <a:lnTo>
                  <a:pt x="206634" y="20323"/>
                </a:lnTo>
                <a:lnTo>
                  <a:pt x="210248" y="14430"/>
                </a:lnTo>
                <a:lnTo>
                  <a:pt x="213086" y="10308"/>
                </a:lnTo>
                <a:lnTo>
                  <a:pt x="213751" y="6804"/>
                </a:lnTo>
                <a:lnTo>
                  <a:pt x="214177" y="1344"/>
                </a:lnTo>
                <a:lnTo>
                  <a:pt x="213259" y="896"/>
                </a:lnTo>
                <a:lnTo>
                  <a:pt x="211695" y="597"/>
                </a:lnTo>
                <a:lnTo>
                  <a:pt x="2057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21"/>
          <p:cNvSpPr/>
          <p:nvPr/>
        </p:nvSpPr>
        <p:spPr>
          <a:xfrm>
            <a:off x="7692400" y="4235215"/>
            <a:ext cx="222876" cy="213900"/>
          </a:xfrm>
          <a:custGeom>
            <a:avLst/>
            <a:gdLst/>
            <a:ahLst/>
            <a:cxnLst/>
            <a:rect l="0" t="0" r="0" b="0"/>
            <a:pathLst>
              <a:path w="222876" h="213900">
                <a:moveTo>
                  <a:pt x="154294" y="59607"/>
                </a:moveTo>
                <a:lnTo>
                  <a:pt x="154294" y="55056"/>
                </a:lnTo>
                <a:lnTo>
                  <a:pt x="153342" y="53716"/>
                </a:lnTo>
                <a:lnTo>
                  <a:pt x="151755" y="52822"/>
                </a:lnTo>
                <a:lnTo>
                  <a:pt x="146914" y="51388"/>
                </a:lnTo>
                <a:lnTo>
                  <a:pt x="140066" y="45213"/>
                </a:lnTo>
                <a:lnTo>
                  <a:pt x="135186" y="40465"/>
                </a:lnTo>
                <a:lnTo>
                  <a:pt x="129883" y="35189"/>
                </a:lnTo>
                <a:lnTo>
                  <a:pt x="128495" y="34756"/>
                </a:lnTo>
                <a:lnTo>
                  <a:pt x="121992" y="34146"/>
                </a:lnTo>
                <a:lnTo>
                  <a:pt x="116760" y="34004"/>
                </a:lnTo>
                <a:lnTo>
                  <a:pt x="86030" y="33893"/>
                </a:lnTo>
                <a:lnTo>
                  <a:pt x="82116" y="34844"/>
                </a:lnTo>
                <a:lnTo>
                  <a:pt x="75225" y="38441"/>
                </a:lnTo>
                <a:lnTo>
                  <a:pt x="68988" y="40675"/>
                </a:lnTo>
                <a:lnTo>
                  <a:pt x="62088" y="42620"/>
                </a:lnTo>
                <a:lnTo>
                  <a:pt x="57581" y="44473"/>
                </a:lnTo>
                <a:lnTo>
                  <a:pt x="52671" y="46660"/>
                </a:lnTo>
                <a:lnTo>
                  <a:pt x="48446" y="49071"/>
                </a:lnTo>
                <a:lnTo>
                  <a:pt x="44676" y="51630"/>
                </a:lnTo>
                <a:lnTo>
                  <a:pt x="37948" y="57014"/>
                </a:lnTo>
                <a:lnTo>
                  <a:pt x="31782" y="62582"/>
                </a:lnTo>
                <a:lnTo>
                  <a:pt x="25867" y="68232"/>
                </a:lnTo>
                <a:lnTo>
                  <a:pt x="20063" y="74871"/>
                </a:lnTo>
                <a:lnTo>
                  <a:pt x="17182" y="79308"/>
                </a:lnTo>
                <a:lnTo>
                  <a:pt x="14309" y="84171"/>
                </a:lnTo>
                <a:lnTo>
                  <a:pt x="12393" y="88366"/>
                </a:lnTo>
                <a:lnTo>
                  <a:pt x="11116" y="92115"/>
                </a:lnTo>
                <a:lnTo>
                  <a:pt x="10265" y="95566"/>
                </a:lnTo>
                <a:lnTo>
                  <a:pt x="8745" y="99772"/>
                </a:lnTo>
                <a:lnTo>
                  <a:pt x="6779" y="104481"/>
                </a:lnTo>
                <a:lnTo>
                  <a:pt x="4516" y="109526"/>
                </a:lnTo>
                <a:lnTo>
                  <a:pt x="3007" y="114794"/>
                </a:lnTo>
                <a:lnTo>
                  <a:pt x="2001" y="120211"/>
                </a:lnTo>
                <a:lnTo>
                  <a:pt x="1331" y="125727"/>
                </a:lnTo>
                <a:lnTo>
                  <a:pt x="883" y="131310"/>
                </a:lnTo>
                <a:lnTo>
                  <a:pt x="586" y="136936"/>
                </a:lnTo>
                <a:lnTo>
                  <a:pt x="166" y="151417"/>
                </a:lnTo>
                <a:lnTo>
                  <a:pt x="5" y="177617"/>
                </a:lnTo>
                <a:lnTo>
                  <a:pt x="0" y="181142"/>
                </a:lnTo>
                <a:lnTo>
                  <a:pt x="949" y="184446"/>
                </a:lnTo>
                <a:lnTo>
                  <a:pt x="4544" y="190656"/>
                </a:lnTo>
                <a:lnTo>
                  <a:pt x="6776" y="196591"/>
                </a:lnTo>
                <a:lnTo>
                  <a:pt x="7371" y="199507"/>
                </a:lnTo>
                <a:lnTo>
                  <a:pt x="10573" y="205287"/>
                </a:lnTo>
                <a:lnTo>
                  <a:pt x="12760" y="208163"/>
                </a:lnTo>
                <a:lnTo>
                  <a:pt x="15171" y="210079"/>
                </a:lnTo>
                <a:lnTo>
                  <a:pt x="17730" y="211356"/>
                </a:lnTo>
                <a:lnTo>
                  <a:pt x="24132" y="213407"/>
                </a:lnTo>
                <a:lnTo>
                  <a:pt x="30087" y="213688"/>
                </a:lnTo>
                <a:lnTo>
                  <a:pt x="49486" y="213899"/>
                </a:lnTo>
                <a:lnTo>
                  <a:pt x="55644" y="211367"/>
                </a:lnTo>
                <a:lnTo>
                  <a:pt x="59952" y="209357"/>
                </a:lnTo>
                <a:lnTo>
                  <a:pt x="63776" y="207066"/>
                </a:lnTo>
                <a:lnTo>
                  <a:pt x="70568" y="201980"/>
                </a:lnTo>
                <a:lnTo>
                  <a:pt x="73712" y="198337"/>
                </a:lnTo>
                <a:lnTo>
                  <a:pt x="76760" y="194003"/>
                </a:lnTo>
                <a:lnTo>
                  <a:pt x="79744" y="189210"/>
                </a:lnTo>
                <a:lnTo>
                  <a:pt x="82687" y="185062"/>
                </a:lnTo>
                <a:lnTo>
                  <a:pt x="85601" y="181344"/>
                </a:lnTo>
                <a:lnTo>
                  <a:pt x="88497" y="177912"/>
                </a:lnTo>
                <a:lnTo>
                  <a:pt x="91379" y="173720"/>
                </a:lnTo>
                <a:lnTo>
                  <a:pt x="94254" y="169020"/>
                </a:lnTo>
                <a:lnTo>
                  <a:pt x="97122" y="163981"/>
                </a:lnTo>
                <a:lnTo>
                  <a:pt x="102849" y="153303"/>
                </a:lnTo>
                <a:lnTo>
                  <a:pt x="125719" y="108161"/>
                </a:lnTo>
                <a:lnTo>
                  <a:pt x="140007" y="79606"/>
                </a:lnTo>
                <a:lnTo>
                  <a:pt x="141912" y="73893"/>
                </a:lnTo>
                <a:lnTo>
                  <a:pt x="143182" y="68178"/>
                </a:lnTo>
                <a:lnTo>
                  <a:pt x="144028" y="62464"/>
                </a:lnTo>
                <a:lnTo>
                  <a:pt x="145546" y="57702"/>
                </a:lnTo>
                <a:lnTo>
                  <a:pt x="147509" y="53574"/>
                </a:lnTo>
                <a:lnTo>
                  <a:pt x="149771" y="49870"/>
                </a:lnTo>
                <a:lnTo>
                  <a:pt x="151279" y="45496"/>
                </a:lnTo>
                <a:lnTo>
                  <a:pt x="152284" y="40675"/>
                </a:lnTo>
                <a:lnTo>
                  <a:pt x="152955" y="35556"/>
                </a:lnTo>
                <a:lnTo>
                  <a:pt x="153401" y="31190"/>
                </a:lnTo>
                <a:lnTo>
                  <a:pt x="153699" y="27327"/>
                </a:lnTo>
                <a:lnTo>
                  <a:pt x="153898" y="23800"/>
                </a:lnTo>
                <a:lnTo>
                  <a:pt x="153077" y="20496"/>
                </a:lnTo>
                <a:lnTo>
                  <a:pt x="149626" y="14284"/>
                </a:lnTo>
                <a:lnTo>
                  <a:pt x="145541" y="8427"/>
                </a:lnTo>
                <a:lnTo>
                  <a:pt x="140059" y="2639"/>
                </a:lnTo>
                <a:lnTo>
                  <a:pt x="137533" y="0"/>
                </a:lnTo>
                <a:lnTo>
                  <a:pt x="137201" y="6438"/>
                </a:lnTo>
                <a:lnTo>
                  <a:pt x="137183" y="7015"/>
                </a:lnTo>
                <a:lnTo>
                  <a:pt x="134624" y="12738"/>
                </a:lnTo>
                <a:lnTo>
                  <a:pt x="132609" y="16932"/>
                </a:lnTo>
                <a:lnTo>
                  <a:pt x="131265" y="20679"/>
                </a:lnTo>
                <a:lnTo>
                  <a:pt x="130369" y="24130"/>
                </a:lnTo>
                <a:lnTo>
                  <a:pt x="129373" y="30505"/>
                </a:lnTo>
                <a:lnTo>
                  <a:pt x="128931" y="36513"/>
                </a:lnTo>
                <a:lnTo>
                  <a:pt x="128735" y="44898"/>
                </a:lnTo>
                <a:lnTo>
                  <a:pt x="128578" y="109389"/>
                </a:lnTo>
                <a:lnTo>
                  <a:pt x="129531" y="114703"/>
                </a:lnTo>
                <a:lnTo>
                  <a:pt x="131118" y="120150"/>
                </a:lnTo>
                <a:lnTo>
                  <a:pt x="133128" y="125687"/>
                </a:lnTo>
                <a:lnTo>
                  <a:pt x="134468" y="130330"/>
                </a:lnTo>
                <a:lnTo>
                  <a:pt x="135362" y="134378"/>
                </a:lnTo>
                <a:lnTo>
                  <a:pt x="135958" y="138030"/>
                </a:lnTo>
                <a:lnTo>
                  <a:pt x="137308" y="142369"/>
                </a:lnTo>
                <a:lnTo>
                  <a:pt x="139160" y="147167"/>
                </a:lnTo>
                <a:lnTo>
                  <a:pt x="141348" y="152270"/>
                </a:lnTo>
                <a:lnTo>
                  <a:pt x="142806" y="156625"/>
                </a:lnTo>
                <a:lnTo>
                  <a:pt x="143779" y="160481"/>
                </a:lnTo>
                <a:lnTo>
                  <a:pt x="144426" y="164003"/>
                </a:lnTo>
                <a:lnTo>
                  <a:pt x="147686" y="170458"/>
                </a:lnTo>
                <a:lnTo>
                  <a:pt x="152310" y="176502"/>
                </a:lnTo>
                <a:lnTo>
                  <a:pt x="157540" y="182363"/>
                </a:lnTo>
                <a:lnTo>
                  <a:pt x="159316" y="185259"/>
                </a:lnTo>
                <a:lnTo>
                  <a:pt x="161289" y="191017"/>
                </a:lnTo>
                <a:lnTo>
                  <a:pt x="163720" y="193886"/>
                </a:lnTo>
                <a:lnTo>
                  <a:pt x="167246" y="196752"/>
                </a:lnTo>
                <a:lnTo>
                  <a:pt x="177490" y="203643"/>
                </a:lnTo>
                <a:lnTo>
                  <a:pt x="181431" y="204586"/>
                </a:lnTo>
                <a:lnTo>
                  <a:pt x="186357" y="205005"/>
                </a:lnTo>
                <a:lnTo>
                  <a:pt x="191723" y="205191"/>
                </a:lnTo>
                <a:lnTo>
                  <a:pt x="197989" y="205310"/>
                </a:lnTo>
                <a:lnTo>
                  <a:pt x="205782" y="205327"/>
                </a:lnTo>
                <a:lnTo>
                  <a:pt x="208622" y="204378"/>
                </a:lnTo>
                <a:lnTo>
                  <a:pt x="210515" y="202794"/>
                </a:lnTo>
                <a:lnTo>
                  <a:pt x="211778" y="200785"/>
                </a:lnTo>
                <a:lnTo>
                  <a:pt x="213572" y="199446"/>
                </a:lnTo>
                <a:lnTo>
                  <a:pt x="215720" y="198553"/>
                </a:lnTo>
                <a:lnTo>
                  <a:pt x="222875" y="1967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22"/>
          <p:cNvSpPr/>
          <p:nvPr/>
        </p:nvSpPr>
        <p:spPr>
          <a:xfrm>
            <a:off x="7949920" y="4080514"/>
            <a:ext cx="256821" cy="377174"/>
          </a:xfrm>
          <a:custGeom>
            <a:avLst/>
            <a:gdLst/>
            <a:ahLst/>
            <a:cxnLst/>
            <a:rect l="0" t="0" r="0" b="0"/>
            <a:pathLst>
              <a:path w="256821" h="377174">
                <a:moveTo>
                  <a:pt x="102514" y="222881"/>
                </a:moveTo>
                <a:lnTo>
                  <a:pt x="102514" y="214413"/>
                </a:lnTo>
                <a:lnTo>
                  <a:pt x="95134" y="206936"/>
                </a:lnTo>
                <a:lnTo>
                  <a:pt x="94471" y="203729"/>
                </a:lnTo>
                <a:lnTo>
                  <a:pt x="94295" y="201541"/>
                </a:lnTo>
                <a:lnTo>
                  <a:pt x="93225" y="200081"/>
                </a:lnTo>
                <a:lnTo>
                  <a:pt x="91559" y="199109"/>
                </a:lnTo>
                <a:lnTo>
                  <a:pt x="89496" y="198460"/>
                </a:lnTo>
                <a:lnTo>
                  <a:pt x="88121" y="197075"/>
                </a:lnTo>
                <a:lnTo>
                  <a:pt x="87204" y="195200"/>
                </a:lnTo>
                <a:lnTo>
                  <a:pt x="86593" y="192997"/>
                </a:lnTo>
                <a:lnTo>
                  <a:pt x="85232" y="191528"/>
                </a:lnTo>
                <a:lnTo>
                  <a:pt x="83373" y="190549"/>
                </a:lnTo>
                <a:lnTo>
                  <a:pt x="78768" y="189461"/>
                </a:lnTo>
                <a:lnTo>
                  <a:pt x="71772" y="188848"/>
                </a:lnTo>
                <a:lnTo>
                  <a:pt x="64141" y="188625"/>
                </a:lnTo>
                <a:lnTo>
                  <a:pt x="46998" y="188592"/>
                </a:lnTo>
                <a:lnTo>
                  <a:pt x="45501" y="189543"/>
                </a:lnTo>
                <a:lnTo>
                  <a:pt x="44504" y="191131"/>
                </a:lnTo>
                <a:lnTo>
                  <a:pt x="43838" y="193142"/>
                </a:lnTo>
                <a:lnTo>
                  <a:pt x="40558" y="197916"/>
                </a:lnTo>
                <a:lnTo>
                  <a:pt x="33357" y="205959"/>
                </a:lnTo>
                <a:lnTo>
                  <a:pt x="25191" y="214374"/>
                </a:lnTo>
                <a:lnTo>
                  <a:pt x="22390" y="217210"/>
                </a:lnTo>
                <a:lnTo>
                  <a:pt x="20523" y="221005"/>
                </a:lnTo>
                <a:lnTo>
                  <a:pt x="18449" y="230302"/>
                </a:lnTo>
                <a:lnTo>
                  <a:pt x="14988" y="238244"/>
                </a:lnTo>
                <a:lnTo>
                  <a:pt x="12731" y="241695"/>
                </a:lnTo>
                <a:lnTo>
                  <a:pt x="10223" y="250610"/>
                </a:lnTo>
                <a:lnTo>
                  <a:pt x="9108" y="260922"/>
                </a:lnTo>
                <a:lnTo>
                  <a:pt x="8614" y="271855"/>
                </a:lnTo>
                <a:lnTo>
                  <a:pt x="8334" y="288721"/>
                </a:lnTo>
                <a:lnTo>
                  <a:pt x="5730" y="300086"/>
                </a:lnTo>
                <a:lnTo>
                  <a:pt x="2348" y="311486"/>
                </a:lnTo>
                <a:lnTo>
                  <a:pt x="847" y="322904"/>
                </a:lnTo>
                <a:lnTo>
                  <a:pt x="180" y="331788"/>
                </a:lnTo>
                <a:lnTo>
                  <a:pt x="0" y="335490"/>
                </a:lnTo>
                <a:lnTo>
                  <a:pt x="2343" y="344684"/>
                </a:lnTo>
                <a:lnTo>
                  <a:pt x="7057" y="357007"/>
                </a:lnTo>
                <a:lnTo>
                  <a:pt x="7874" y="363693"/>
                </a:lnTo>
                <a:lnTo>
                  <a:pt x="8940" y="366285"/>
                </a:lnTo>
                <a:lnTo>
                  <a:pt x="12666" y="371706"/>
                </a:lnTo>
                <a:lnTo>
                  <a:pt x="14994" y="373533"/>
                </a:lnTo>
                <a:lnTo>
                  <a:pt x="17497" y="374750"/>
                </a:lnTo>
                <a:lnTo>
                  <a:pt x="22819" y="376103"/>
                </a:lnTo>
                <a:lnTo>
                  <a:pt x="28360" y="376705"/>
                </a:lnTo>
                <a:lnTo>
                  <a:pt x="33998" y="376972"/>
                </a:lnTo>
                <a:lnTo>
                  <a:pt x="42526" y="377122"/>
                </a:lnTo>
                <a:lnTo>
                  <a:pt x="53941" y="377173"/>
                </a:lnTo>
                <a:lnTo>
                  <a:pt x="55845" y="376225"/>
                </a:lnTo>
                <a:lnTo>
                  <a:pt x="57113" y="374640"/>
                </a:lnTo>
                <a:lnTo>
                  <a:pt x="57960" y="372631"/>
                </a:lnTo>
                <a:lnTo>
                  <a:pt x="63702" y="365253"/>
                </a:lnTo>
                <a:lnTo>
                  <a:pt x="71436" y="357034"/>
                </a:lnTo>
                <a:lnTo>
                  <a:pt x="75128" y="354226"/>
                </a:lnTo>
                <a:lnTo>
                  <a:pt x="79495" y="351402"/>
                </a:lnTo>
                <a:lnTo>
                  <a:pt x="84311" y="348567"/>
                </a:lnTo>
                <a:lnTo>
                  <a:pt x="87521" y="344771"/>
                </a:lnTo>
                <a:lnTo>
                  <a:pt x="89661" y="340336"/>
                </a:lnTo>
                <a:lnTo>
                  <a:pt x="92992" y="331281"/>
                </a:lnTo>
                <a:lnTo>
                  <a:pt x="100221" y="319875"/>
                </a:lnTo>
                <a:lnTo>
                  <a:pt x="105623" y="310122"/>
                </a:lnTo>
                <a:lnTo>
                  <a:pt x="108659" y="299437"/>
                </a:lnTo>
                <a:lnTo>
                  <a:pt x="110960" y="288338"/>
                </a:lnTo>
                <a:lnTo>
                  <a:pt x="115158" y="277055"/>
                </a:lnTo>
                <a:lnTo>
                  <a:pt x="120199" y="265691"/>
                </a:lnTo>
                <a:lnTo>
                  <a:pt x="128392" y="248582"/>
                </a:lnTo>
                <a:lnTo>
                  <a:pt x="133065" y="237161"/>
                </a:lnTo>
                <a:lnTo>
                  <a:pt x="135143" y="225735"/>
                </a:lnTo>
                <a:lnTo>
                  <a:pt x="135696" y="219069"/>
                </a:lnTo>
                <a:lnTo>
                  <a:pt x="136066" y="211767"/>
                </a:lnTo>
                <a:lnTo>
                  <a:pt x="136476" y="196986"/>
                </a:lnTo>
                <a:lnTo>
                  <a:pt x="136762" y="166084"/>
                </a:lnTo>
                <a:lnTo>
                  <a:pt x="137728" y="159298"/>
                </a:lnTo>
                <a:lnTo>
                  <a:pt x="139325" y="151917"/>
                </a:lnTo>
                <a:lnTo>
                  <a:pt x="141343" y="144139"/>
                </a:lnTo>
                <a:lnTo>
                  <a:pt x="142688" y="137049"/>
                </a:lnTo>
                <a:lnTo>
                  <a:pt x="143585" y="130417"/>
                </a:lnTo>
                <a:lnTo>
                  <a:pt x="144182" y="124090"/>
                </a:lnTo>
                <a:lnTo>
                  <a:pt x="144580" y="117016"/>
                </a:lnTo>
                <a:lnTo>
                  <a:pt x="145023" y="101534"/>
                </a:lnTo>
                <a:lnTo>
                  <a:pt x="145272" y="81305"/>
                </a:lnTo>
                <a:lnTo>
                  <a:pt x="144354" y="75156"/>
                </a:lnTo>
                <a:lnTo>
                  <a:pt x="142790" y="69153"/>
                </a:lnTo>
                <a:lnTo>
                  <a:pt x="139465" y="57402"/>
                </a:lnTo>
                <a:lnTo>
                  <a:pt x="137987" y="45830"/>
                </a:lnTo>
                <a:lnTo>
                  <a:pt x="137330" y="34336"/>
                </a:lnTo>
                <a:lnTo>
                  <a:pt x="136960" y="19696"/>
                </a:lnTo>
                <a:lnTo>
                  <a:pt x="136814" y="1839"/>
                </a:lnTo>
                <a:lnTo>
                  <a:pt x="135859" y="1224"/>
                </a:lnTo>
                <a:lnTo>
                  <a:pt x="128263" y="0"/>
                </a:lnTo>
                <a:lnTo>
                  <a:pt x="128235" y="11928"/>
                </a:lnTo>
                <a:lnTo>
                  <a:pt x="125694" y="19904"/>
                </a:lnTo>
                <a:lnTo>
                  <a:pt x="122342" y="28846"/>
                </a:lnTo>
                <a:lnTo>
                  <a:pt x="120851" y="35995"/>
                </a:lnTo>
                <a:lnTo>
                  <a:pt x="122730" y="44888"/>
                </a:lnTo>
                <a:lnTo>
                  <a:pt x="125787" y="55190"/>
                </a:lnTo>
                <a:lnTo>
                  <a:pt x="127145" y="66119"/>
                </a:lnTo>
                <a:lnTo>
                  <a:pt x="127748" y="77326"/>
                </a:lnTo>
                <a:lnTo>
                  <a:pt x="127910" y="82982"/>
                </a:lnTo>
                <a:lnTo>
                  <a:pt x="130630" y="94346"/>
                </a:lnTo>
                <a:lnTo>
                  <a:pt x="134060" y="105747"/>
                </a:lnTo>
                <a:lnTo>
                  <a:pt x="135584" y="117164"/>
                </a:lnTo>
                <a:lnTo>
                  <a:pt x="136263" y="128588"/>
                </a:lnTo>
                <a:lnTo>
                  <a:pt x="136443" y="134301"/>
                </a:lnTo>
                <a:lnTo>
                  <a:pt x="137516" y="140968"/>
                </a:lnTo>
                <a:lnTo>
                  <a:pt x="139184" y="148270"/>
                </a:lnTo>
                <a:lnTo>
                  <a:pt x="141248" y="155995"/>
                </a:lnTo>
                <a:lnTo>
                  <a:pt x="142625" y="163050"/>
                </a:lnTo>
                <a:lnTo>
                  <a:pt x="143543" y="169659"/>
                </a:lnTo>
                <a:lnTo>
                  <a:pt x="144154" y="175969"/>
                </a:lnTo>
                <a:lnTo>
                  <a:pt x="145514" y="182082"/>
                </a:lnTo>
                <a:lnTo>
                  <a:pt x="147374" y="188061"/>
                </a:lnTo>
                <a:lnTo>
                  <a:pt x="149565" y="193953"/>
                </a:lnTo>
                <a:lnTo>
                  <a:pt x="157202" y="215897"/>
                </a:lnTo>
                <a:lnTo>
                  <a:pt x="159928" y="222987"/>
                </a:lnTo>
                <a:lnTo>
                  <a:pt x="162697" y="229619"/>
                </a:lnTo>
                <a:lnTo>
                  <a:pt x="165497" y="235945"/>
                </a:lnTo>
                <a:lnTo>
                  <a:pt x="167363" y="242068"/>
                </a:lnTo>
                <a:lnTo>
                  <a:pt x="168607" y="248055"/>
                </a:lnTo>
                <a:lnTo>
                  <a:pt x="170940" y="259787"/>
                </a:lnTo>
                <a:lnTo>
                  <a:pt x="175153" y="271351"/>
                </a:lnTo>
                <a:lnTo>
                  <a:pt x="177661" y="282840"/>
                </a:lnTo>
                <a:lnTo>
                  <a:pt x="178330" y="288572"/>
                </a:lnTo>
                <a:lnTo>
                  <a:pt x="181613" y="297479"/>
                </a:lnTo>
                <a:lnTo>
                  <a:pt x="188816" y="307849"/>
                </a:lnTo>
                <a:lnTo>
                  <a:pt x="194210" y="314937"/>
                </a:lnTo>
                <a:lnTo>
                  <a:pt x="199784" y="324437"/>
                </a:lnTo>
                <a:lnTo>
                  <a:pt x="202603" y="327733"/>
                </a:lnTo>
                <a:lnTo>
                  <a:pt x="205436" y="329929"/>
                </a:lnTo>
                <a:lnTo>
                  <a:pt x="208276" y="331394"/>
                </a:lnTo>
                <a:lnTo>
                  <a:pt x="210170" y="333323"/>
                </a:lnTo>
                <a:lnTo>
                  <a:pt x="211432" y="335562"/>
                </a:lnTo>
                <a:lnTo>
                  <a:pt x="212274" y="338006"/>
                </a:lnTo>
                <a:lnTo>
                  <a:pt x="213787" y="339636"/>
                </a:lnTo>
                <a:lnTo>
                  <a:pt x="215749" y="340723"/>
                </a:lnTo>
                <a:lnTo>
                  <a:pt x="220469" y="341930"/>
                </a:lnTo>
                <a:lnTo>
                  <a:pt x="225741" y="342466"/>
                </a:lnTo>
                <a:lnTo>
                  <a:pt x="228480" y="341657"/>
                </a:lnTo>
                <a:lnTo>
                  <a:pt x="234064" y="338217"/>
                </a:lnTo>
                <a:lnTo>
                  <a:pt x="239721" y="336054"/>
                </a:lnTo>
                <a:lnTo>
                  <a:pt x="242562" y="335477"/>
                </a:lnTo>
                <a:lnTo>
                  <a:pt x="244458" y="333188"/>
                </a:lnTo>
                <a:lnTo>
                  <a:pt x="245721" y="329756"/>
                </a:lnTo>
                <a:lnTo>
                  <a:pt x="247499" y="318365"/>
                </a:lnTo>
                <a:lnTo>
                  <a:pt x="247748" y="315112"/>
                </a:lnTo>
                <a:lnTo>
                  <a:pt x="248867" y="311991"/>
                </a:lnTo>
                <a:lnTo>
                  <a:pt x="250565" y="308957"/>
                </a:lnTo>
                <a:lnTo>
                  <a:pt x="256820" y="3000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23"/>
          <p:cNvSpPr/>
          <p:nvPr/>
        </p:nvSpPr>
        <p:spPr>
          <a:xfrm>
            <a:off x="8215315" y="4234919"/>
            <a:ext cx="171448" cy="205591"/>
          </a:xfrm>
          <a:custGeom>
            <a:avLst/>
            <a:gdLst/>
            <a:ahLst/>
            <a:cxnLst/>
            <a:rect l="0" t="0" r="0" b="0"/>
            <a:pathLst>
              <a:path w="171448" h="205591">
                <a:moveTo>
                  <a:pt x="8569" y="8468"/>
                </a:moveTo>
                <a:lnTo>
                  <a:pt x="8569" y="1087"/>
                </a:lnTo>
                <a:lnTo>
                  <a:pt x="7617" y="690"/>
                </a:lnTo>
                <a:lnTo>
                  <a:pt x="2678" y="131"/>
                </a:lnTo>
                <a:lnTo>
                  <a:pt x="1189" y="0"/>
                </a:lnTo>
                <a:lnTo>
                  <a:pt x="792" y="918"/>
                </a:lnTo>
                <a:lnTo>
                  <a:pt x="102" y="7286"/>
                </a:lnTo>
                <a:lnTo>
                  <a:pt x="29" y="12669"/>
                </a:lnTo>
                <a:lnTo>
                  <a:pt x="0" y="33139"/>
                </a:lnTo>
                <a:lnTo>
                  <a:pt x="951" y="37298"/>
                </a:lnTo>
                <a:lnTo>
                  <a:pt x="2539" y="41023"/>
                </a:lnTo>
                <a:lnTo>
                  <a:pt x="4549" y="44459"/>
                </a:lnTo>
                <a:lnTo>
                  <a:pt x="5889" y="48655"/>
                </a:lnTo>
                <a:lnTo>
                  <a:pt x="6782" y="53357"/>
                </a:lnTo>
                <a:lnTo>
                  <a:pt x="7379" y="58396"/>
                </a:lnTo>
                <a:lnTo>
                  <a:pt x="8727" y="62708"/>
                </a:lnTo>
                <a:lnTo>
                  <a:pt x="10580" y="66536"/>
                </a:lnTo>
                <a:lnTo>
                  <a:pt x="12768" y="70040"/>
                </a:lnTo>
                <a:lnTo>
                  <a:pt x="15179" y="74281"/>
                </a:lnTo>
                <a:lnTo>
                  <a:pt x="20397" y="84073"/>
                </a:lnTo>
                <a:lnTo>
                  <a:pt x="22169" y="89352"/>
                </a:lnTo>
                <a:lnTo>
                  <a:pt x="23351" y="94776"/>
                </a:lnTo>
                <a:lnTo>
                  <a:pt x="24139" y="100296"/>
                </a:lnTo>
                <a:lnTo>
                  <a:pt x="25616" y="105882"/>
                </a:lnTo>
                <a:lnTo>
                  <a:pt x="27554" y="111511"/>
                </a:lnTo>
                <a:lnTo>
                  <a:pt x="29799" y="117168"/>
                </a:lnTo>
                <a:lnTo>
                  <a:pt x="32248" y="122845"/>
                </a:lnTo>
                <a:lnTo>
                  <a:pt x="37508" y="134232"/>
                </a:lnTo>
                <a:lnTo>
                  <a:pt x="39292" y="139936"/>
                </a:lnTo>
                <a:lnTo>
                  <a:pt x="40481" y="145643"/>
                </a:lnTo>
                <a:lnTo>
                  <a:pt x="41274" y="151353"/>
                </a:lnTo>
                <a:lnTo>
                  <a:pt x="42755" y="157065"/>
                </a:lnTo>
                <a:lnTo>
                  <a:pt x="44695" y="162778"/>
                </a:lnTo>
                <a:lnTo>
                  <a:pt x="46941" y="168492"/>
                </a:lnTo>
                <a:lnTo>
                  <a:pt x="48438" y="173253"/>
                </a:lnTo>
                <a:lnTo>
                  <a:pt x="49437" y="177379"/>
                </a:lnTo>
                <a:lnTo>
                  <a:pt x="50101" y="181083"/>
                </a:lnTo>
                <a:lnTo>
                  <a:pt x="51497" y="184505"/>
                </a:lnTo>
                <a:lnTo>
                  <a:pt x="55588" y="190847"/>
                </a:lnTo>
                <a:lnTo>
                  <a:pt x="58042" y="196840"/>
                </a:lnTo>
                <a:lnTo>
                  <a:pt x="59982" y="205534"/>
                </a:lnTo>
                <a:lnTo>
                  <a:pt x="59995" y="205590"/>
                </a:lnTo>
                <a:lnTo>
                  <a:pt x="60001" y="201071"/>
                </a:lnTo>
                <a:lnTo>
                  <a:pt x="59050" y="198783"/>
                </a:lnTo>
                <a:lnTo>
                  <a:pt x="55453" y="193700"/>
                </a:lnTo>
                <a:lnTo>
                  <a:pt x="54113" y="191011"/>
                </a:lnTo>
                <a:lnTo>
                  <a:pt x="52623" y="185484"/>
                </a:lnTo>
                <a:lnTo>
                  <a:pt x="51274" y="181723"/>
                </a:lnTo>
                <a:lnTo>
                  <a:pt x="49422" y="177312"/>
                </a:lnTo>
                <a:lnTo>
                  <a:pt x="47234" y="172466"/>
                </a:lnTo>
                <a:lnTo>
                  <a:pt x="45776" y="167330"/>
                </a:lnTo>
                <a:lnTo>
                  <a:pt x="44804" y="162001"/>
                </a:lnTo>
                <a:lnTo>
                  <a:pt x="44156" y="156543"/>
                </a:lnTo>
                <a:lnTo>
                  <a:pt x="43724" y="151000"/>
                </a:lnTo>
                <a:lnTo>
                  <a:pt x="43436" y="145400"/>
                </a:lnTo>
                <a:lnTo>
                  <a:pt x="43116" y="134096"/>
                </a:lnTo>
                <a:lnTo>
                  <a:pt x="42874" y="94187"/>
                </a:lnTo>
                <a:lnTo>
                  <a:pt x="42870" y="88474"/>
                </a:lnTo>
                <a:lnTo>
                  <a:pt x="43819" y="83713"/>
                </a:lnTo>
                <a:lnTo>
                  <a:pt x="45404" y="79586"/>
                </a:lnTo>
                <a:lnTo>
                  <a:pt x="47413" y="75883"/>
                </a:lnTo>
                <a:lnTo>
                  <a:pt x="48753" y="71509"/>
                </a:lnTo>
                <a:lnTo>
                  <a:pt x="49646" y="66688"/>
                </a:lnTo>
                <a:lnTo>
                  <a:pt x="50241" y="61569"/>
                </a:lnTo>
                <a:lnTo>
                  <a:pt x="51591" y="57203"/>
                </a:lnTo>
                <a:lnTo>
                  <a:pt x="53443" y="53341"/>
                </a:lnTo>
                <a:lnTo>
                  <a:pt x="55630" y="49813"/>
                </a:lnTo>
                <a:lnTo>
                  <a:pt x="58042" y="45556"/>
                </a:lnTo>
                <a:lnTo>
                  <a:pt x="63260" y="35747"/>
                </a:lnTo>
                <a:lnTo>
                  <a:pt x="65985" y="31417"/>
                </a:lnTo>
                <a:lnTo>
                  <a:pt x="68754" y="27577"/>
                </a:lnTo>
                <a:lnTo>
                  <a:pt x="71552" y="24065"/>
                </a:lnTo>
                <a:lnTo>
                  <a:pt x="74370" y="21723"/>
                </a:lnTo>
                <a:lnTo>
                  <a:pt x="77202" y="20163"/>
                </a:lnTo>
                <a:lnTo>
                  <a:pt x="80042" y="19122"/>
                </a:lnTo>
                <a:lnTo>
                  <a:pt x="82888" y="17476"/>
                </a:lnTo>
                <a:lnTo>
                  <a:pt x="85738" y="15426"/>
                </a:lnTo>
                <a:lnTo>
                  <a:pt x="88590" y="13106"/>
                </a:lnTo>
                <a:lnTo>
                  <a:pt x="91444" y="11560"/>
                </a:lnTo>
                <a:lnTo>
                  <a:pt x="94300" y="10530"/>
                </a:lnTo>
                <a:lnTo>
                  <a:pt x="97155" y="9843"/>
                </a:lnTo>
                <a:lnTo>
                  <a:pt x="100011" y="9385"/>
                </a:lnTo>
                <a:lnTo>
                  <a:pt x="102868" y="9079"/>
                </a:lnTo>
                <a:lnTo>
                  <a:pt x="105726" y="8875"/>
                </a:lnTo>
                <a:lnTo>
                  <a:pt x="108583" y="8740"/>
                </a:lnTo>
                <a:lnTo>
                  <a:pt x="114297" y="8589"/>
                </a:lnTo>
                <a:lnTo>
                  <a:pt x="127421" y="8504"/>
                </a:lnTo>
                <a:lnTo>
                  <a:pt x="131618" y="9444"/>
                </a:lnTo>
                <a:lnTo>
                  <a:pt x="135369" y="11024"/>
                </a:lnTo>
                <a:lnTo>
                  <a:pt x="138823" y="13029"/>
                </a:lnTo>
                <a:lnTo>
                  <a:pt x="143031" y="14366"/>
                </a:lnTo>
                <a:lnTo>
                  <a:pt x="147740" y="15258"/>
                </a:lnTo>
                <a:lnTo>
                  <a:pt x="152786" y="15852"/>
                </a:lnTo>
                <a:lnTo>
                  <a:pt x="157101" y="17201"/>
                </a:lnTo>
                <a:lnTo>
                  <a:pt x="160931" y="19052"/>
                </a:lnTo>
                <a:lnTo>
                  <a:pt x="171447" y="2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24"/>
          <p:cNvSpPr/>
          <p:nvPr/>
        </p:nvSpPr>
        <p:spPr>
          <a:xfrm>
            <a:off x="8421161" y="4081863"/>
            <a:ext cx="308502" cy="358692"/>
          </a:xfrm>
          <a:custGeom>
            <a:avLst/>
            <a:gdLst/>
            <a:ahLst/>
            <a:cxnLst/>
            <a:rect l="0" t="0" r="0" b="0"/>
            <a:pathLst>
              <a:path w="308502" h="358692">
                <a:moveTo>
                  <a:pt x="59898" y="178669"/>
                </a:moveTo>
                <a:lnTo>
                  <a:pt x="64838" y="178669"/>
                </a:lnTo>
                <a:lnTo>
                  <a:pt x="62729" y="178669"/>
                </a:lnTo>
                <a:lnTo>
                  <a:pt x="61785" y="177716"/>
                </a:lnTo>
                <a:lnTo>
                  <a:pt x="61156" y="176129"/>
                </a:lnTo>
                <a:lnTo>
                  <a:pt x="60148" y="171288"/>
                </a:lnTo>
                <a:lnTo>
                  <a:pt x="59112" y="170891"/>
                </a:lnTo>
                <a:lnTo>
                  <a:pt x="55422" y="170450"/>
                </a:lnTo>
                <a:lnTo>
                  <a:pt x="54056" y="169379"/>
                </a:lnTo>
                <a:lnTo>
                  <a:pt x="53146" y="167714"/>
                </a:lnTo>
                <a:lnTo>
                  <a:pt x="51686" y="162746"/>
                </a:lnTo>
                <a:lnTo>
                  <a:pt x="50614" y="162339"/>
                </a:lnTo>
                <a:lnTo>
                  <a:pt x="42616" y="161596"/>
                </a:lnTo>
                <a:lnTo>
                  <a:pt x="30930" y="161534"/>
                </a:lnTo>
                <a:lnTo>
                  <a:pt x="29156" y="162483"/>
                </a:lnTo>
                <a:lnTo>
                  <a:pt x="27973" y="164068"/>
                </a:lnTo>
                <a:lnTo>
                  <a:pt x="27185" y="166078"/>
                </a:lnTo>
                <a:lnTo>
                  <a:pt x="21525" y="173457"/>
                </a:lnTo>
                <a:lnTo>
                  <a:pt x="19077" y="175194"/>
                </a:lnTo>
                <a:lnTo>
                  <a:pt x="13815" y="177125"/>
                </a:lnTo>
                <a:lnTo>
                  <a:pt x="12031" y="178592"/>
                </a:lnTo>
                <a:lnTo>
                  <a:pt x="10842" y="180523"/>
                </a:lnTo>
                <a:lnTo>
                  <a:pt x="10049" y="182763"/>
                </a:lnTo>
                <a:lnTo>
                  <a:pt x="9169" y="190331"/>
                </a:lnTo>
                <a:lnTo>
                  <a:pt x="8933" y="195016"/>
                </a:lnTo>
                <a:lnTo>
                  <a:pt x="7824" y="199092"/>
                </a:lnTo>
                <a:lnTo>
                  <a:pt x="2665" y="209380"/>
                </a:lnTo>
                <a:lnTo>
                  <a:pt x="1124" y="215496"/>
                </a:lnTo>
                <a:lnTo>
                  <a:pt x="439" y="223929"/>
                </a:lnTo>
                <a:lnTo>
                  <a:pt x="135" y="234027"/>
                </a:lnTo>
                <a:lnTo>
                  <a:pt x="0" y="244865"/>
                </a:lnTo>
                <a:lnTo>
                  <a:pt x="916" y="249470"/>
                </a:lnTo>
                <a:lnTo>
                  <a:pt x="5805" y="260501"/>
                </a:lnTo>
                <a:lnTo>
                  <a:pt x="7282" y="266792"/>
                </a:lnTo>
                <a:lnTo>
                  <a:pt x="7938" y="275302"/>
                </a:lnTo>
                <a:lnTo>
                  <a:pt x="8230" y="284482"/>
                </a:lnTo>
                <a:lnTo>
                  <a:pt x="8360" y="291737"/>
                </a:lnTo>
                <a:lnTo>
                  <a:pt x="9346" y="295005"/>
                </a:lnTo>
                <a:lnTo>
                  <a:pt x="12983" y="301177"/>
                </a:lnTo>
                <a:lnTo>
                  <a:pt x="15287" y="303203"/>
                </a:lnTo>
                <a:lnTo>
                  <a:pt x="17775" y="304554"/>
                </a:lnTo>
                <a:lnTo>
                  <a:pt x="20386" y="305455"/>
                </a:lnTo>
                <a:lnTo>
                  <a:pt x="22127" y="307008"/>
                </a:lnTo>
                <a:lnTo>
                  <a:pt x="23287" y="308996"/>
                </a:lnTo>
                <a:lnTo>
                  <a:pt x="24062" y="311274"/>
                </a:lnTo>
                <a:lnTo>
                  <a:pt x="25530" y="312792"/>
                </a:lnTo>
                <a:lnTo>
                  <a:pt x="27461" y="313805"/>
                </a:lnTo>
                <a:lnTo>
                  <a:pt x="32147" y="314929"/>
                </a:lnTo>
                <a:lnTo>
                  <a:pt x="40140" y="315562"/>
                </a:lnTo>
                <a:lnTo>
                  <a:pt x="49666" y="315794"/>
                </a:lnTo>
                <a:lnTo>
                  <a:pt x="53128" y="313274"/>
                </a:lnTo>
                <a:lnTo>
                  <a:pt x="55385" y="311268"/>
                </a:lnTo>
                <a:lnTo>
                  <a:pt x="57843" y="309931"/>
                </a:lnTo>
                <a:lnTo>
                  <a:pt x="65851" y="307097"/>
                </a:lnTo>
                <a:lnTo>
                  <a:pt x="71433" y="303058"/>
                </a:lnTo>
                <a:lnTo>
                  <a:pt x="73304" y="300647"/>
                </a:lnTo>
                <a:lnTo>
                  <a:pt x="74551" y="298088"/>
                </a:lnTo>
                <a:lnTo>
                  <a:pt x="78845" y="287395"/>
                </a:lnTo>
                <a:lnTo>
                  <a:pt x="82606" y="278427"/>
                </a:lnTo>
                <a:lnTo>
                  <a:pt x="84279" y="271266"/>
                </a:lnTo>
                <a:lnTo>
                  <a:pt x="87562" y="262368"/>
                </a:lnTo>
                <a:lnTo>
                  <a:pt x="91244" y="253016"/>
                </a:lnTo>
                <a:lnTo>
                  <a:pt x="92879" y="245685"/>
                </a:lnTo>
                <a:lnTo>
                  <a:pt x="96147" y="236711"/>
                </a:lnTo>
                <a:lnTo>
                  <a:pt x="99821" y="226373"/>
                </a:lnTo>
                <a:lnTo>
                  <a:pt x="101454" y="215428"/>
                </a:lnTo>
                <a:lnTo>
                  <a:pt x="102180" y="206754"/>
                </a:lnTo>
                <a:lnTo>
                  <a:pt x="102503" y="198771"/>
                </a:lnTo>
                <a:lnTo>
                  <a:pt x="102727" y="177142"/>
                </a:lnTo>
                <a:lnTo>
                  <a:pt x="102760" y="154679"/>
                </a:lnTo>
                <a:lnTo>
                  <a:pt x="103714" y="154104"/>
                </a:lnTo>
                <a:lnTo>
                  <a:pt x="110981" y="152997"/>
                </a:lnTo>
                <a:lnTo>
                  <a:pt x="111312" y="162637"/>
                </a:lnTo>
                <a:lnTo>
                  <a:pt x="111332" y="194415"/>
                </a:lnTo>
                <a:lnTo>
                  <a:pt x="113873" y="205035"/>
                </a:lnTo>
                <a:lnTo>
                  <a:pt x="117225" y="215152"/>
                </a:lnTo>
                <a:lnTo>
                  <a:pt x="118714" y="222824"/>
                </a:lnTo>
                <a:lnTo>
                  <a:pt x="121916" y="231948"/>
                </a:lnTo>
                <a:lnTo>
                  <a:pt x="125562" y="241402"/>
                </a:lnTo>
                <a:lnTo>
                  <a:pt x="127183" y="248778"/>
                </a:lnTo>
                <a:lnTo>
                  <a:pt x="130443" y="257771"/>
                </a:lnTo>
                <a:lnTo>
                  <a:pt x="135066" y="267165"/>
                </a:lnTo>
                <a:lnTo>
                  <a:pt x="142072" y="277810"/>
                </a:lnTo>
                <a:lnTo>
                  <a:pt x="145524" y="286996"/>
                </a:lnTo>
                <a:lnTo>
                  <a:pt x="152156" y="295750"/>
                </a:lnTo>
                <a:lnTo>
                  <a:pt x="157417" y="301507"/>
                </a:lnTo>
                <a:lnTo>
                  <a:pt x="160153" y="303424"/>
                </a:lnTo>
                <a:lnTo>
                  <a:pt x="168555" y="307073"/>
                </a:lnTo>
                <a:lnTo>
                  <a:pt x="177389" y="313817"/>
                </a:lnTo>
                <a:lnTo>
                  <a:pt x="178230" y="314488"/>
                </a:lnTo>
                <a:lnTo>
                  <a:pt x="181705" y="315233"/>
                </a:lnTo>
                <a:lnTo>
                  <a:pt x="183965" y="315432"/>
                </a:lnTo>
                <a:lnTo>
                  <a:pt x="186425" y="314612"/>
                </a:lnTo>
                <a:lnTo>
                  <a:pt x="191697" y="311160"/>
                </a:lnTo>
                <a:lnTo>
                  <a:pt x="193485" y="308907"/>
                </a:lnTo>
                <a:lnTo>
                  <a:pt x="194676" y="306452"/>
                </a:lnTo>
                <a:lnTo>
                  <a:pt x="195470" y="303863"/>
                </a:lnTo>
                <a:lnTo>
                  <a:pt x="198893" y="298445"/>
                </a:lnTo>
                <a:lnTo>
                  <a:pt x="206175" y="290041"/>
                </a:lnTo>
                <a:lnTo>
                  <a:pt x="211588" y="283413"/>
                </a:lnTo>
                <a:lnTo>
                  <a:pt x="217168" y="274117"/>
                </a:lnTo>
                <a:lnTo>
                  <a:pt x="220283" y="263635"/>
                </a:lnTo>
                <a:lnTo>
                  <a:pt x="222621" y="252627"/>
                </a:lnTo>
                <a:lnTo>
                  <a:pt x="224578" y="247024"/>
                </a:lnTo>
                <a:lnTo>
                  <a:pt x="226835" y="241384"/>
                </a:lnTo>
                <a:lnTo>
                  <a:pt x="231882" y="227497"/>
                </a:lnTo>
                <a:lnTo>
                  <a:pt x="234562" y="219794"/>
                </a:lnTo>
                <a:lnTo>
                  <a:pt x="236349" y="212753"/>
                </a:lnTo>
                <a:lnTo>
                  <a:pt x="237539" y="206154"/>
                </a:lnTo>
                <a:lnTo>
                  <a:pt x="238332" y="199850"/>
                </a:lnTo>
                <a:lnTo>
                  <a:pt x="239815" y="192790"/>
                </a:lnTo>
                <a:lnTo>
                  <a:pt x="241755" y="185225"/>
                </a:lnTo>
                <a:lnTo>
                  <a:pt x="244001" y="177325"/>
                </a:lnTo>
                <a:lnTo>
                  <a:pt x="245499" y="169201"/>
                </a:lnTo>
                <a:lnTo>
                  <a:pt x="246497" y="160927"/>
                </a:lnTo>
                <a:lnTo>
                  <a:pt x="247162" y="152553"/>
                </a:lnTo>
                <a:lnTo>
                  <a:pt x="248558" y="145066"/>
                </a:lnTo>
                <a:lnTo>
                  <a:pt x="250442" y="138170"/>
                </a:lnTo>
                <a:lnTo>
                  <a:pt x="252650" y="131667"/>
                </a:lnTo>
                <a:lnTo>
                  <a:pt x="254122" y="124474"/>
                </a:lnTo>
                <a:lnTo>
                  <a:pt x="255104" y="116822"/>
                </a:lnTo>
                <a:lnTo>
                  <a:pt x="255758" y="108862"/>
                </a:lnTo>
                <a:lnTo>
                  <a:pt x="256193" y="101651"/>
                </a:lnTo>
                <a:lnTo>
                  <a:pt x="256679" y="88559"/>
                </a:lnTo>
                <a:lnTo>
                  <a:pt x="257760" y="82401"/>
                </a:lnTo>
                <a:lnTo>
                  <a:pt x="259434" y="76390"/>
                </a:lnTo>
                <a:lnTo>
                  <a:pt x="261502" y="70478"/>
                </a:lnTo>
                <a:lnTo>
                  <a:pt x="262881" y="64632"/>
                </a:lnTo>
                <a:lnTo>
                  <a:pt x="263800" y="58829"/>
                </a:lnTo>
                <a:lnTo>
                  <a:pt x="264413" y="53056"/>
                </a:lnTo>
                <a:lnTo>
                  <a:pt x="264821" y="47302"/>
                </a:lnTo>
                <a:lnTo>
                  <a:pt x="265094" y="41561"/>
                </a:lnTo>
                <a:lnTo>
                  <a:pt x="265477" y="26919"/>
                </a:lnTo>
                <a:lnTo>
                  <a:pt x="265636" y="3214"/>
                </a:lnTo>
                <a:lnTo>
                  <a:pt x="265638" y="0"/>
                </a:lnTo>
                <a:lnTo>
                  <a:pt x="265639" y="191412"/>
                </a:lnTo>
                <a:lnTo>
                  <a:pt x="266591" y="198594"/>
                </a:lnTo>
                <a:lnTo>
                  <a:pt x="268179" y="206240"/>
                </a:lnTo>
                <a:lnTo>
                  <a:pt x="270189" y="214195"/>
                </a:lnTo>
                <a:lnTo>
                  <a:pt x="271530" y="221403"/>
                </a:lnTo>
                <a:lnTo>
                  <a:pt x="272423" y="228113"/>
                </a:lnTo>
                <a:lnTo>
                  <a:pt x="273020" y="234492"/>
                </a:lnTo>
                <a:lnTo>
                  <a:pt x="274369" y="240649"/>
                </a:lnTo>
                <a:lnTo>
                  <a:pt x="276222" y="246659"/>
                </a:lnTo>
                <a:lnTo>
                  <a:pt x="278409" y="252571"/>
                </a:lnTo>
                <a:lnTo>
                  <a:pt x="279867" y="258417"/>
                </a:lnTo>
                <a:lnTo>
                  <a:pt x="280839" y="264219"/>
                </a:lnTo>
                <a:lnTo>
                  <a:pt x="281488" y="269993"/>
                </a:lnTo>
                <a:lnTo>
                  <a:pt x="282872" y="275746"/>
                </a:lnTo>
                <a:lnTo>
                  <a:pt x="284747" y="281487"/>
                </a:lnTo>
                <a:lnTo>
                  <a:pt x="286950" y="287220"/>
                </a:lnTo>
                <a:lnTo>
                  <a:pt x="288419" y="292946"/>
                </a:lnTo>
                <a:lnTo>
                  <a:pt x="289398" y="298669"/>
                </a:lnTo>
                <a:lnTo>
                  <a:pt x="290051" y="304389"/>
                </a:lnTo>
                <a:lnTo>
                  <a:pt x="290485" y="310107"/>
                </a:lnTo>
                <a:lnTo>
                  <a:pt x="290777" y="315824"/>
                </a:lnTo>
                <a:lnTo>
                  <a:pt x="290969" y="321541"/>
                </a:lnTo>
                <a:lnTo>
                  <a:pt x="292051" y="326305"/>
                </a:lnTo>
                <a:lnTo>
                  <a:pt x="297171" y="337560"/>
                </a:lnTo>
                <a:lnTo>
                  <a:pt x="299565" y="348277"/>
                </a:lnTo>
                <a:lnTo>
                  <a:pt x="308501" y="3586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25"/>
          <p:cNvSpPr/>
          <p:nvPr/>
        </p:nvSpPr>
        <p:spPr>
          <a:xfrm>
            <a:off x="8575398" y="4183379"/>
            <a:ext cx="239990" cy="197169"/>
          </a:xfrm>
          <a:custGeom>
            <a:avLst/>
            <a:gdLst/>
            <a:ahLst/>
            <a:cxnLst/>
            <a:rect l="0" t="0" r="0" b="0"/>
            <a:pathLst>
              <a:path w="239990" h="197169">
                <a:moveTo>
                  <a:pt x="17104" y="8573"/>
                </a:moveTo>
                <a:lnTo>
                  <a:pt x="0" y="8573"/>
                </a:lnTo>
                <a:lnTo>
                  <a:pt x="15809" y="8573"/>
                </a:lnTo>
                <a:lnTo>
                  <a:pt x="21271" y="13124"/>
                </a:lnTo>
                <a:lnTo>
                  <a:pt x="24645" y="14464"/>
                </a:lnTo>
                <a:lnTo>
                  <a:pt x="28798" y="15358"/>
                </a:lnTo>
                <a:lnTo>
                  <a:pt x="33473" y="15954"/>
                </a:lnTo>
                <a:lnTo>
                  <a:pt x="37541" y="16351"/>
                </a:lnTo>
                <a:lnTo>
                  <a:pt x="44602" y="16792"/>
                </a:lnTo>
                <a:lnTo>
                  <a:pt x="53455" y="16989"/>
                </a:lnTo>
                <a:lnTo>
                  <a:pt x="79589" y="17137"/>
                </a:lnTo>
                <a:lnTo>
                  <a:pt x="83525" y="16187"/>
                </a:lnTo>
                <a:lnTo>
                  <a:pt x="88056" y="14601"/>
                </a:lnTo>
                <a:lnTo>
                  <a:pt x="92980" y="12592"/>
                </a:lnTo>
                <a:lnTo>
                  <a:pt x="97216" y="11252"/>
                </a:lnTo>
                <a:lnTo>
                  <a:pt x="104462" y="9764"/>
                </a:lnTo>
                <a:lnTo>
                  <a:pt x="108680" y="9367"/>
                </a:lnTo>
                <a:lnTo>
                  <a:pt x="113398" y="9102"/>
                </a:lnTo>
                <a:lnTo>
                  <a:pt x="122766" y="8808"/>
                </a:lnTo>
                <a:lnTo>
                  <a:pt x="130105" y="8678"/>
                </a:lnTo>
                <a:lnTo>
                  <a:pt x="134348" y="7690"/>
                </a:lnTo>
                <a:lnTo>
                  <a:pt x="139082" y="6080"/>
                </a:lnTo>
                <a:lnTo>
                  <a:pt x="151265" y="1202"/>
                </a:lnTo>
                <a:lnTo>
                  <a:pt x="158011" y="534"/>
                </a:lnTo>
                <a:lnTo>
                  <a:pt x="166407" y="238"/>
                </a:lnTo>
                <a:lnTo>
                  <a:pt x="178006" y="32"/>
                </a:lnTo>
                <a:lnTo>
                  <a:pt x="205690" y="0"/>
                </a:lnTo>
                <a:lnTo>
                  <a:pt x="205699" y="20400"/>
                </a:lnTo>
                <a:lnTo>
                  <a:pt x="206652" y="23125"/>
                </a:lnTo>
                <a:lnTo>
                  <a:pt x="210250" y="28693"/>
                </a:lnTo>
                <a:lnTo>
                  <a:pt x="212484" y="34343"/>
                </a:lnTo>
                <a:lnTo>
                  <a:pt x="213477" y="40029"/>
                </a:lnTo>
                <a:lnTo>
                  <a:pt x="213919" y="45731"/>
                </a:lnTo>
                <a:lnTo>
                  <a:pt x="214115" y="53980"/>
                </a:lnTo>
                <a:lnTo>
                  <a:pt x="214167" y="58847"/>
                </a:lnTo>
                <a:lnTo>
                  <a:pt x="215155" y="63044"/>
                </a:lnTo>
                <a:lnTo>
                  <a:pt x="216766" y="66794"/>
                </a:lnTo>
                <a:lnTo>
                  <a:pt x="218791" y="70248"/>
                </a:lnTo>
                <a:lnTo>
                  <a:pt x="220142" y="74454"/>
                </a:lnTo>
                <a:lnTo>
                  <a:pt x="221043" y="79164"/>
                </a:lnTo>
                <a:lnTo>
                  <a:pt x="221644" y="84209"/>
                </a:lnTo>
                <a:lnTo>
                  <a:pt x="222044" y="88524"/>
                </a:lnTo>
                <a:lnTo>
                  <a:pt x="222310" y="92354"/>
                </a:lnTo>
                <a:lnTo>
                  <a:pt x="222489" y="95860"/>
                </a:lnTo>
                <a:lnTo>
                  <a:pt x="223560" y="99149"/>
                </a:lnTo>
                <a:lnTo>
                  <a:pt x="225226" y="102295"/>
                </a:lnTo>
                <a:lnTo>
                  <a:pt x="227289" y="105344"/>
                </a:lnTo>
                <a:lnTo>
                  <a:pt x="229618" y="109282"/>
                </a:lnTo>
                <a:lnTo>
                  <a:pt x="232123" y="113812"/>
                </a:lnTo>
                <a:lnTo>
                  <a:pt x="234745" y="118738"/>
                </a:lnTo>
                <a:lnTo>
                  <a:pt x="236493" y="122974"/>
                </a:lnTo>
                <a:lnTo>
                  <a:pt x="237659" y="126750"/>
                </a:lnTo>
                <a:lnTo>
                  <a:pt x="238435" y="130220"/>
                </a:lnTo>
                <a:lnTo>
                  <a:pt x="238953" y="134439"/>
                </a:lnTo>
                <a:lnTo>
                  <a:pt x="239298" y="139156"/>
                </a:lnTo>
                <a:lnTo>
                  <a:pt x="239683" y="148525"/>
                </a:lnTo>
                <a:lnTo>
                  <a:pt x="239898" y="159155"/>
                </a:lnTo>
                <a:lnTo>
                  <a:pt x="239989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26"/>
          <p:cNvSpPr/>
          <p:nvPr/>
        </p:nvSpPr>
        <p:spPr>
          <a:xfrm>
            <a:off x="8789669" y="406336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27"/>
          <p:cNvSpPr/>
          <p:nvPr/>
        </p:nvSpPr>
        <p:spPr>
          <a:xfrm>
            <a:off x="8892550" y="4140870"/>
            <a:ext cx="180013" cy="179660"/>
          </a:xfrm>
          <a:custGeom>
            <a:avLst/>
            <a:gdLst/>
            <a:ahLst/>
            <a:cxnLst/>
            <a:rect l="0" t="0" r="0" b="0"/>
            <a:pathLst>
              <a:path w="180013" h="179660">
                <a:moveTo>
                  <a:pt x="102859" y="8220"/>
                </a:moveTo>
                <a:lnTo>
                  <a:pt x="98308" y="8220"/>
                </a:lnTo>
                <a:lnTo>
                  <a:pt x="96968" y="7267"/>
                </a:lnTo>
                <a:lnTo>
                  <a:pt x="96074" y="5680"/>
                </a:lnTo>
                <a:lnTo>
                  <a:pt x="95479" y="3669"/>
                </a:lnTo>
                <a:lnTo>
                  <a:pt x="94129" y="2328"/>
                </a:lnTo>
                <a:lnTo>
                  <a:pt x="92277" y="1435"/>
                </a:lnTo>
                <a:lnTo>
                  <a:pt x="87679" y="441"/>
                </a:lnTo>
                <a:lnTo>
                  <a:pt x="82460" y="0"/>
                </a:lnTo>
                <a:lnTo>
                  <a:pt x="79735" y="835"/>
                </a:lnTo>
                <a:lnTo>
                  <a:pt x="74167" y="4303"/>
                </a:lnTo>
                <a:lnTo>
                  <a:pt x="71349" y="5608"/>
                </a:lnTo>
                <a:lnTo>
                  <a:pt x="68517" y="6479"/>
                </a:lnTo>
                <a:lnTo>
                  <a:pt x="65677" y="7059"/>
                </a:lnTo>
                <a:lnTo>
                  <a:pt x="62832" y="8398"/>
                </a:lnTo>
                <a:lnTo>
                  <a:pt x="59981" y="10244"/>
                </a:lnTo>
                <a:lnTo>
                  <a:pt x="57129" y="12426"/>
                </a:lnTo>
                <a:lnTo>
                  <a:pt x="54275" y="13882"/>
                </a:lnTo>
                <a:lnTo>
                  <a:pt x="51421" y="14852"/>
                </a:lnTo>
                <a:lnTo>
                  <a:pt x="48563" y="15499"/>
                </a:lnTo>
                <a:lnTo>
                  <a:pt x="45708" y="16882"/>
                </a:lnTo>
                <a:lnTo>
                  <a:pt x="42851" y="18757"/>
                </a:lnTo>
                <a:lnTo>
                  <a:pt x="39994" y="20960"/>
                </a:lnTo>
                <a:lnTo>
                  <a:pt x="37136" y="23380"/>
                </a:lnTo>
                <a:lnTo>
                  <a:pt x="34280" y="25947"/>
                </a:lnTo>
                <a:lnTo>
                  <a:pt x="31422" y="28610"/>
                </a:lnTo>
                <a:lnTo>
                  <a:pt x="28565" y="32291"/>
                </a:lnTo>
                <a:lnTo>
                  <a:pt x="25707" y="36650"/>
                </a:lnTo>
                <a:lnTo>
                  <a:pt x="22850" y="41460"/>
                </a:lnTo>
                <a:lnTo>
                  <a:pt x="19992" y="45620"/>
                </a:lnTo>
                <a:lnTo>
                  <a:pt x="17134" y="49346"/>
                </a:lnTo>
                <a:lnTo>
                  <a:pt x="14276" y="52782"/>
                </a:lnTo>
                <a:lnTo>
                  <a:pt x="12372" y="56026"/>
                </a:lnTo>
                <a:lnTo>
                  <a:pt x="11102" y="59140"/>
                </a:lnTo>
                <a:lnTo>
                  <a:pt x="10255" y="62169"/>
                </a:lnTo>
                <a:lnTo>
                  <a:pt x="8739" y="65141"/>
                </a:lnTo>
                <a:lnTo>
                  <a:pt x="6775" y="68075"/>
                </a:lnTo>
                <a:lnTo>
                  <a:pt x="4513" y="70983"/>
                </a:lnTo>
                <a:lnTo>
                  <a:pt x="3006" y="73874"/>
                </a:lnTo>
                <a:lnTo>
                  <a:pt x="2000" y="76754"/>
                </a:lnTo>
                <a:lnTo>
                  <a:pt x="1330" y="79627"/>
                </a:lnTo>
                <a:lnTo>
                  <a:pt x="883" y="82495"/>
                </a:lnTo>
                <a:lnTo>
                  <a:pt x="586" y="85359"/>
                </a:lnTo>
                <a:lnTo>
                  <a:pt x="387" y="88221"/>
                </a:lnTo>
                <a:lnTo>
                  <a:pt x="254" y="92034"/>
                </a:lnTo>
                <a:lnTo>
                  <a:pt x="42" y="109301"/>
                </a:lnTo>
                <a:lnTo>
                  <a:pt x="0" y="122167"/>
                </a:lnTo>
                <a:lnTo>
                  <a:pt x="949" y="125142"/>
                </a:lnTo>
                <a:lnTo>
                  <a:pt x="2534" y="128077"/>
                </a:lnTo>
                <a:lnTo>
                  <a:pt x="4544" y="130987"/>
                </a:lnTo>
                <a:lnTo>
                  <a:pt x="5883" y="133880"/>
                </a:lnTo>
                <a:lnTo>
                  <a:pt x="6776" y="136761"/>
                </a:lnTo>
                <a:lnTo>
                  <a:pt x="7371" y="139633"/>
                </a:lnTo>
                <a:lnTo>
                  <a:pt x="7769" y="142501"/>
                </a:lnTo>
                <a:lnTo>
                  <a:pt x="8033" y="145366"/>
                </a:lnTo>
                <a:lnTo>
                  <a:pt x="8209" y="148228"/>
                </a:lnTo>
                <a:lnTo>
                  <a:pt x="10232" y="151088"/>
                </a:lnTo>
                <a:lnTo>
                  <a:pt x="13486" y="153948"/>
                </a:lnTo>
                <a:lnTo>
                  <a:pt x="17559" y="156807"/>
                </a:lnTo>
                <a:lnTo>
                  <a:pt x="21228" y="159665"/>
                </a:lnTo>
                <a:lnTo>
                  <a:pt x="24626" y="162523"/>
                </a:lnTo>
                <a:lnTo>
                  <a:pt x="27844" y="165381"/>
                </a:lnTo>
                <a:lnTo>
                  <a:pt x="30941" y="167286"/>
                </a:lnTo>
                <a:lnTo>
                  <a:pt x="33960" y="168557"/>
                </a:lnTo>
                <a:lnTo>
                  <a:pt x="36924" y="169404"/>
                </a:lnTo>
                <a:lnTo>
                  <a:pt x="39853" y="170921"/>
                </a:lnTo>
                <a:lnTo>
                  <a:pt x="42758" y="172884"/>
                </a:lnTo>
                <a:lnTo>
                  <a:pt x="49712" y="178329"/>
                </a:lnTo>
                <a:lnTo>
                  <a:pt x="53203" y="179074"/>
                </a:lnTo>
                <a:lnTo>
                  <a:pt x="55468" y="179272"/>
                </a:lnTo>
                <a:lnTo>
                  <a:pt x="58883" y="179405"/>
                </a:lnTo>
                <a:lnTo>
                  <a:pt x="75511" y="179617"/>
                </a:lnTo>
                <a:lnTo>
                  <a:pt x="88250" y="179659"/>
                </a:lnTo>
                <a:lnTo>
                  <a:pt x="92168" y="178710"/>
                </a:lnTo>
                <a:lnTo>
                  <a:pt x="96685" y="177125"/>
                </a:lnTo>
                <a:lnTo>
                  <a:pt x="101601" y="175116"/>
                </a:lnTo>
                <a:lnTo>
                  <a:pt x="106782" y="172824"/>
                </a:lnTo>
                <a:lnTo>
                  <a:pt x="117620" y="167737"/>
                </a:lnTo>
                <a:lnTo>
                  <a:pt x="122225" y="165047"/>
                </a:lnTo>
                <a:lnTo>
                  <a:pt x="126248" y="162301"/>
                </a:lnTo>
                <a:lnTo>
                  <a:pt x="129882" y="159519"/>
                </a:lnTo>
                <a:lnTo>
                  <a:pt x="133257" y="156711"/>
                </a:lnTo>
                <a:lnTo>
                  <a:pt x="136460" y="153886"/>
                </a:lnTo>
                <a:lnTo>
                  <a:pt x="139547" y="151050"/>
                </a:lnTo>
                <a:lnTo>
                  <a:pt x="142558" y="149160"/>
                </a:lnTo>
                <a:lnTo>
                  <a:pt x="145518" y="147900"/>
                </a:lnTo>
                <a:lnTo>
                  <a:pt x="148443" y="147060"/>
                </a:lnTo>
                <a:lnTo>
                  <a:pt x="151346" y="145547"/>
                </a:lnTo>
                <a:lnTo>
                  <a:pt x="154234" y="143587"/>
                </a:lnTo>
                <a:lnTo>
                  <a:pt x="157112" y="141326"/>
                </a:lnTo>
                <a:lnTo>
                  <a:pt x="159983" y="139820"/>
                </a:lnTo>
                <a:lnTo>
                  <a:pt x="162849" y="138816"/>
                </a:lnTo>
                <a:lnTo>
                  <a:pt x="165712" y="138146"/>
                </a:lnTo>
                <a:lnTo>
                  <a:pt x="167622" y="136747"/>
                </a:lnTo>
                <a:lnTo>
                  <a:pt x="168895" y="134862"/>
                </a:lnTo>
                <a:lnTo>
                  <a:pt x="169744" y="132653"/>
                </a:lnTo>
                <a:lnTo>
                  <a:pt x="171261" y="131180"/>
                </a:lnTo>
                <a:lnTo>
                  <a:pt x="173226" y="130198"/>
                </a:lnTo>
                <a:lnTo>
                  <a:pt x="180012" y="1282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212" y="1552902"/>
            <a:ext cx="4548788" cy="4572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828800"/>
          <a:ext cx="2362200" cy="3291840"/>
        </p:xfrm>
        <a:graphic>
          <a:graphicData uri="http://schemas.openxmlformats.org/drawingml/2006/table">
            <a:tbl>
              <a:tblPr/>
              <a:tblGrid>
                <a:gridCol w="1181100"/>
                <a:gridCol w="1181100"/>
              </a:tblGrid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4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y=2</a:t>
                      </a:r>
                      <a:r>
                        <a:rPr lang="en-US" sz="3600" baseline="300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MARTPenAnnotation2173"/>
          <p:cNvSpPr/>
          <p:nvPr/>
        </p:nvSpPr>
        <p:spPr>
          <a:xfrm>
            <a:off x="2077434" y="2812971"/>
            <a:ext cx="42831" cy="41662"/>
          </a:xfrm>
          <a:custGeom>
            <a:avLst/>
            <a:gdLst/>
            <a:ahLst/>
            <a:cxnLst/>
            <a:rect l="0" t="0" r="0" b="0"/>
            <a:pathLst>
              <a:path w="42831" h="41662">
                <a:moveTo>
                  <a:pt x="17113" y="7381"/>
                </a:moveTo>
                <a:lnTo>
                  <a:pt x="17113" y="0"/>
                </a:lnTo>
                <a:lnTo>
                  <a:pt x="17113" y="6294"/>
                </a:lnTo>
                <a:lnTo>
                  <a:pt x="18066" y="6656"/>
                </a:lnTo>
                <a:lnTo>
                  <a:pt x="19653" y="6898"/>
                </a:lnTo>
                <a:lnTo>
                  <a:pt x="21664" y="7059"/>
                </a:lnTo>
                <a:lnTo>
                  <a:pt x="23004" y="8119"/>
                </a:lnTo>
                <a:lnTo>
                  <a:pt x="23898" y="9778"/>
                </a:lnTo>
                <a:lnTo>
                  <a:pt x="24494" y="11837"/>
                </a:lnTo>
                <a:lnTo>
                  <a:pt x="25844" y="13209"/>
                </a:lnTo>
                <a:lnTo>
                  <a:pt x="27696" y="14124"/>
                </a:lnTo>
                <a:lnTo>
                  <a:pt x="29883" y="14734"/>
                </a:lnTo>
                <a:lnTo>
                  <a:pt x="32294" y="15140"/>
                </a:lnTo>
                <a:lnTo>
                  <a:pt x="34854" y="15411"/>
                </a:lnTo>
                <a:lnTo>
                  <a:pt x="37513" y="15592"/>
                </a:lnTo>
                <a:lnTo>
                  <a:pt x="39285" y="16665"/>
                </a:lnTo>
                <a:lnTo>
                  <a:pt x="40467" y="18333"/>
                </a:lnTo>
                <a:lnTo>
                  <a:pt x="42364" y="23303"/>
                </a:lnTo>
                <a:lnTo>
                  <a:pt x="42519" y="24663"/>
                </a:lnTo>
                <a:lnTo>
                  <a:pt x="42623" y="26522"/>
                </a:lnTo>
                <a:lnTo>
                  <a:pt x="42790" y="31800"/>
                </a:lnTo>
                <a:lnTo>
                  <a:pt x="41851" y="33185"/>
                </a:lnTo>
                <a:lnTo>
                  <a:pt x="40272" y="35061"/>
                </a:lnTo>
                <a:lnTo>
                  <a:pt x="38267" y="37264"/>
                </a:lnTo>
                <a:lnTo>
                  <a:pt x="35979" y="38734"/>
                </a:lnTo>
                <a:lnTo>
                  <a:pt x="33500" y="39713"/>
                </a:lnTo>
                <a:lnTo>
                  <a:pt x="30895" y="40365"/>
                </a:lnTo>
                <a:lnTo>
                  <a:pt x="28206" y="40801"/>
                </a:lnTo>
                <a:lnTo>
                  <a:pt x="25461" y="41091"/>
                </a:lnTo>
                <a:lnTo>
                  <a:pt x="22678" y="41284"/>
                </a:lnTo>
                <a:lnTo>
                  <a:pt x="19871" y="41413"/>
                </a:lnTo>
                <a:lnTo>
                  <a:pt x="9038" y="41661"/>
                </a:lnTo>
                <a:lnTo>
                  <a:pt x="7920" y="40712"/>
                </a:lnTo>
                <a:lnTo>
                  <a:pt x="6222" y="39127"/>
                </a:lnTo>
                <a:lnTo>
                  <a:pt x="4137" y="37117"/>
                </a:lnTo>
                <a:lnTo>
                  <a:pt x="2747" y="34825"/>
                </a:lnTo>
                <a:lnTo>
                  <a:pt x="1821" y="32345"/>
                </a:lnTo>
                <a:lnTo>
                  <a:pt x="334" y="26070"/>
                </a:lnTo>
                <a:lnTo>
                  <a:pt x="212" y="24603"/>
                </a:lnTo>
                <a:lnTo>
                  <a:pt x="131" y="22672"/>
                </a:lnTo>
                <a:lnTo>
                  <a:pt x="40" y="17987"/>
                </a:lnTo>
                <a:lnTo>
                  <a:pt x="0" y="12730"/>
                </a:lnTo>
                <a:lnTo>
                  <a:pt x="942" y="10947"/>
                </a:lnTo>
                <a:lnTo>
                  <a:pt x="2522" y="9758"/>
                </a:lnTo>
                <a:lnTo>
                  <a:pt x="7352" y="7851"/>
                </a:lnTo>
                <a:lnTo>
                  <a:pt x="7748" y="6742"/>
                </a:lnTo>
                <a:lnTo>
                  <a:pt x="8012" y="5050"/>
                </a:lnTo>
                <a:lnTo>
                  <a:pt x="8188" y="2969"/>
                </a:lnTo>
                <a:lnTo>
                  <a:pt x="9258" y="1582"/>
                </a:lnTo>
                <a:lnTo>
                  <a:pt x="10924" y="658"/>
                </a:lnTo>
                <a:lnTo>
                  <a:pt x="12987" y="41"/>
                </a:lnTo>
                <a:lnTo>
                  <a:pt x="14362" y="583"/>
                </a:lnTo>
                <a:lnTo>
                  <a:pt x="15279" y="1897"/>
                </a:lnTo>
                <a:lnTo>
                  <a:pt x="15890" y="3725"/>
                </a:lnTo>
                <a:lnTo>
                  <a:pt x="17251" y="4944"/>
                </a:lnTo>
                <a:lnTo>
                  <a:pt x="19110" y="5756"/>
                </a:lnTo>
                <a:lnTo>
                  <a:pt x="21302" y="6298"/>
                </a:lnTo>
                <a:lnTo>
                  <a:pt x="23715" y="6659"/>
                </a:lnTo>
                <a:lnTo>
                  <a:pt x="26277" y="6900"/>
                </a:lnTo>
                <a:lnTo>
                  <a:pt x="28937" y="7060"/>
                </a:lnTo>
                <a:lnTo>
                  <a:pt x="31663" y="8120"/>
                </a:lnTo>
                <a:lnTo>
                  <a:pt x="34433" y="9778"/>
                </a:lnTo>
                <a:lnTo>
                  <a:pt x="42339" y="15592"/>
                </a:lnTo>
                <a:lnTo>
                  <a:pt x="42503" y="16665"/>
                </a:lnTo>
                <a:lnTo>
                  <a:pt x="42612" y="18333"/>
                </a:lnTo>
                <a:lnTo>
                  <a:pt x="42787" y="23303"/>
                </a:lnTo>
                <a:lnTo>
                  <a:pt x="42830" y="330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74"/>
          <p:cNvSpPr/>
          <p:nvPr/>
        </p:nvSpPr>
        <p:spPr>
          <a:xfrm>
            <a:off x="2243992" y="2486422"/>
            <a:ext cx="260587" cy="351076"/>
          </a:xfrm>
          <a:custGeom>
            <a:avLst/>
            <a:gdLst/>
            <a:ahLst/>
            <a:cxnLst/>
            <a:rect l="0" t="0" r="0" b="0"/>
            <a:pathLst>
              <a:path w="260587" h="351076">
                <a:moveTo>
                  <a:pt x="13433" y="85328"/>
                </a:moveTo>
                <a:lnTo>
                  <a:pt x="13433" y="80777"/>
                </a:lnTo>
                <a:lnTo>
                  <a:pt x="14385" y="78484"/>
                </a:lnTo>
                <a:lnTo>
                  <a:pt x="17983" y="73396"/>
                </a:lnTo>
                <a:lnTo>
                  <a:pt x="18371" y="71658"/>
                </a:lnTo>
                <a:lnTo>
                  <a:pt x="17678" y="70500"/>
                </a:lnTo>
                <a:lnTo>
                  <a:pt x="16263" y="69727"/>
                </a:lnTo>
                <a:lnTo>
                  <a:pt x="16272" y="68260"/>
                </a:lnTo>
                <a:lnTo>
                  <a:pt x="17230" y="66329"/>
                </a:lnTo>
                <a:lnTo>
                  <a:pt x="23130" y="56521"/>
                </a:lnTo>
                <a:lnTo>
                  <a:pt x="25613" y="51836"/>
                </a:lnTo>
                <a:lnTo>
                  <a:pt x="33451" y="44090"/>
                </a:lnTo>
                <a:lnTo>
                  <a:pt x="38208" y="40691"/>
                </a:lnTo>
                <a:lnTo>
                  <a:pt x="43285" y="37472"/>
                </a:lnTo>
                <a:lnTo>
                  <a:pt x="48574" y="34374"/>
                </a:lnTo>
                <a:lnTo>
                  <a:pt x="54005" y="31356"/>
                </a:lnTo>
                <a:lnTo>
                  <a:pt x="65120" y="25463"/>
                </a:lnTo>
                <a:lnTo>
                  <a:pt x="87777" y="13918"/>
                </a:lnTo>
                <a:lnTo>
                  <a:pt x="94428" y="12004"/>
                </a:lnTo>
                <a:lnTo>
                  <a:pt x="101720" y="10728"/>
                </a:lnTo>
                <a:lnTo>
                  <a:pt x="109438" y="9877"/>
                </a:lnTo>
                <a:lnTo>
                  <a:pt x="116489" y="8357"/>
                </a:lnTo>
                <a:lnTo>
                  <a:pt x="123094" y="6391"/>
                </a:lnTo>
                <a:lnTo>
                  <a:pt x="129403" y="4128"/>
                </a:lnTo>
                <a:lnTo>
                  <a:pt x="136466" y="2620"/>
                </a:lnTo>
                <a:lnTo>
                  <a:pt x="144032" y="1614"/>
                </a:lnTo>
                <a:lnTo>
                  <a:pt x="151934" y="944"/>
                </a:lnTo>
                <a:lnTo>
                  <a:pt x="159107" y="496"/>
                </a:lnTo>
                <a:lnTo>
                  <a:pt x="172157" y="0"/>
                </a:lnTo>
                <a:lnTo>
                  <a:pt x="178304" y="820"/>
                </a:lnTo>
                <a:lnTo>
                  <a:pt x="184307" y="2319"/>
                </a:lnTo>
                <a:lnTo>
                  <a:pt x="190214" y="4271"/>
                </a:lnTo>
                <a:lnTo>
                  <a:pt x="196057" y="6525"/>
                </a:lnTo>
                <a:lnTo>
                  <a:pt x="201857" y="8980"/>
                </a:lnTo>
                <a:lnTo>
                  <a:pt x="207629" y="11569"/>
                </a:lnTo>
                <a:lnTo>
                  <a:pt x="212429" y="14248"/>
                </a:lnTo>
                <a:lnTo>
                  <a:pt x="220303" y="19764"/>
                </a:lnTo>
                <a:lnTo>
                  <a:pt x="226977" y="25391"/>
                </a:lnTo>
                <a:lnTo>
                  <a:pt x="234071" y="31067"/>
                </a:lnTo>
                <a:lnTo>
                  <a:pt x="238630" y="33913"/>
                </a:lnTo>
                <a:lnTo>
                  <a:pt x="243574" y="36764"/>
                </a:lnTo>
                <a:lnTo>
                  <a:pt x="246870" y="40569"/>
                </a:lnTo>
                <a:lnTo>
                  <a:pt x="249068" y="45011"/>
                </a:lnTo>
                <a:lnTo>
                  <a:pt x="252462" y="54074"/>
                </a:lnTo>
                <a:lnTo>
                  <a:pt x="257145" y="61277"/>
                </a:lnTo>
                <a:lnTo>
                  <a:pt x="259862" y="70194"/>
                </a:lnTo>
                <a:lnTo>
                  <a:pt x="260586" y="75238"/>
                </a:lnTo>
                <a:lnTo>
                  <a:pt x="258851" y="85924"/>
                </a:lnTo>
                <a:lnTo>
                  <a:pt x="257055" y="91440"/>
                </a:lnTo>
                <a:lnTo>
                  <a:pt x="254905" y="97022"/>
                </a:lnTo>
                <a:lnTo>
                  <a:pt x="252519" y="102649"/>
                </a:lnTo>
                <a:lnTo>
                  <a:pt x="249976" y="108305"/>
                </a:lnTo>
                <a:lnTo>
                  <a:pt x="248281" y="114933"/>
                </a:lnTo>
                <a:lnTo>
                  <a:pt x="247151" y="122210"/>
                </a:lnTo>
                <a:lnTo>
                  <a:pt x="246397" y="129918"/>
                </a:lnTo>
                <a:lnTo>
                  <a:pt x="243990" y="136962"/>
                </a:lnTo>
                <a:lnTo>
                  <a:pt x="240480" y="143563"/>
                </a:lnTo>
                <a:lnTo>
                  <a:pt x="236235" y="149869"/>
                </a:lnTo>
                <a:lnTo>
                  <a:pt x="231500" y="155978"/>
                </a:lnTo>
                <a:lnTo>
                  <a:pt x="226438" y="161955"/>
                </a:lnTo>
                <a:lnTo>
                  <a:pt x="221159" y="167845"/>
                </a:lnTo>
                <a:lnTo>
                  <a:pt x="216687" y="173677"/>
                </a:lnTo>
                <a:lnTo>
                  <a:pt x="212753" y="179470"/>
                </a:lnTo>
                <a:lnTo>
                  <a:pt x="209178" y="185236"/>
                </a:lnTo>
                <a:lnTo>
                  <a:pt x="204889" y="190986"/>
                </a:lnTo>
                <a:lnTo>
                  <a:pt x="200125" y="196724"/>
                </a:lnTo>
                <a:lnTo>
                  <a:pt x="190705" y="207227"/>
                </a:lnTo>
                <a:lnTo>
                  <a:pt x="183343" y="215070"/>
                </a:lnTo>
                <a:lnTo>
                  <a:pt x="144388" y="254394"/>
                </a:lnTo>
                <a:lnTo>
                  <a:pt x="136405" y="261433"/>
                </a:lnTo>
                <a:lnTo>
                  <a:pt x="131609" y="264644"/>
                </a:lnTo>
                <a:lnTo>
                  <a:pt x="126507" y="267737"/>
                </a:lnTo>
                <a:lnTo>
                  <a:pt x="122153" y="270751"/>
                </a:lnTo>
                <a:lnTo>
                  <a:pt x="114775" y="276640"/>
                </a:lnTo>
                <a:lnTo>
                  <a:pt x="110522" y="279545"/>
                </a:lnTo>
                <a:lnTo>
                  <a:pt x="105781" y="282433"/>
                </a:lnTo>
                <a:lnTo>
                  <a:pt x="100716" y="285311"/>
                </a:lnTo>
                <a:lnTo>
                  <a:pt x="95434" y="287230"/>
                </a:lnTo>
                <a:lnTo>
                  <a:pt x="90007" y="288509"/>
                </a:lnTo>
                <a:lnTo>
                  <a:pt x="84485" y="289362"/>
                </a:lnTo>
                <a:lnTo>
                  <a:pt x="79851" y="289931"/>
                </a:lnTo>
                <a:lnTo>
                  <a:pt x="72162" y="290562"/>
                </a:lnTo>
                <a:lnTo>
                  <a:pt x="67825" y="290731"/>
                </a:lnTo>
                <a:lnTo>
                  <a:pt x="53573" y="290968"/>
                </a:lnTo>
                <a:lnTo>
                  <a:pt x="27837" y="291064"/>
                </a:lnTo>
                <a:lnTo>
                  <a:pt x="24941" y="290112"/>
                </a:lnTo>
                <a:lnTo>
                  <a:pt x="19182" y="286515"/>
                </a:lnTo>
                <a:lnTo>
                  <a:pt x="17266" y="284223"/>
                </a:lnTo>
                <a:lnTo>
                  <a:pt x="15988" y="281742"/>
                </a:lnTo>
                <a:lnTo>
                  <a:pt x="15136" y="279136"/>
                </a:lnTo>
                <a:lnTo>
                  <a:pt x="13616" y="277398"/>
                </a:lnTo>
                <a:lnTo>
                  <a:pt x="11649" y="276239"/>
                </a:lnTo>
                <a:lnTo>
                  <a:pt x="9386" y="275467"/>
                </a:lnTo>
                <a:lnTo>
                  <a:pt x="7878" y="274000"/>
                </a:lnTo>
                <a:lnTo>
                  <a:pt x="6872" y="272069"/>
                </a:lnTo>
                <a:lnTo>
                  <a:pt x="5754" y="267384"/>
                </a:lnTo>
                <a:lnTo>
                  <a:pt x="5257" y="262126"/>
                </a:lnTo>
                <a:lnTo>
                  <a:pt x="4172" y="259391"/>
                </a:lnTo>
                <a:lnTo>
                  <a:pt x="427" y="253812"/>
                </a:lnTo>
                <a:lnTo>
                  <a:pt x="0" y="251943"/>
                </a:lnTo>
                <a:lnTo>
                  <a:pt x="667" y="250697"/>
                </a:lnTo>
                <a:lnTo>
                  <a:pt x="2065" y="249866"/>
                </a:lnTo>
                <a:lnTo>
                  <a:pt x="2997" y="248360"/>
                </a:lnTo>
                <a:lnTo>
                  <a:pt x="4032" y="244146"/>
                </a:lnTo>
                <a:lnTo>
                  <a:pt x="7032" y="239099"/>
                </a:lnTo>
                <a:lnTo>
                  <a:pt x="9166" y="236419"/>
                </a:lnTo>
                <a:lnTo>
                  <a:pt x="12493" y="234633"/>
                </a:lnTo>
                <a:lnTo>
                  <a:pt x="16616" y="233442"/>
                </a:lnTo>
                <a:lnTo>
                  <a:pt x="21270" y="232648"/>
                </a:lnTo>
                <a:lnTo>
                  <a:pt x="28981" y="231766"/>
                </a:lnTo>
                <a:lnTo>
                  <a:pt x="36535" y="231374"/>
                </a:lnTo>
                <a:lnTo>
                  <a:pt x="51499" y="231153"/>
                </a:lnTo>
                <a:lnTo>
                  <a:pt x="62418" y="231101"/>
                </a:lnTo>
                <a:lnTo>
                  <a:pt x="67997" y="232040"/>
                </a:lnTo>
                <a:lnTo>
                  <a:pt x="73621" y="233618"/>
                </a:lnTo>
                <a:lnTo>
                  <a:pt x="79276" y="235623"/>
                </a:lnTo>
                <a:lnTo>
                  <a:pt x="83998" y="237912"/>
                </a:lnTo>
                <a:lnTo>
                  <a:pt x="96148" y="245684"/>
                </a:lnTo>
                <a:lnTo>
                  <a:pt x="100961" y="248430"/>
                </a:lnTo>
                <a:lnTo>
                  <a:pt x="111389" y="254020"/>
                </a:lnTo>
                <a:lnTo>
                  <a:pt x="122374" y="259679"/>
                </a:lnTo>
                <a:lnTo>
                  <a:pt x="127018" y="262522"/>
                </a:lnTo>
                <a:lnTo>
                  <a:pt x="134717" y="268221"/>
                </a:lnTo>
                <a:lnTo>
                  <a:pt x="141314" y="273929"/>
                </a:lnTo>
                <a:lnTo>
                  <a:pt x="144407" y="276784"/>
                </a:lnTo>
                <a:lnTo>
                  <a:pt x="150383" y="285037"/>
                </a:lnTo>
                <a:lnTo>
                  <a:pt x="153311" y="289904"/>
                </a:lnTo>
                <a:lnTo>
                  <a:pt x="157167" y="294102"/>
                </a:lnTo>
                <a:lnTo>
                  <a:pt x="161643" y="297853"/>
                </a:lnTo>
                <a:lnTo>
                  <a:pt x="166532" y="301306"/>
                </a:lnTo>
                <a:lnTo>
                  <a:pt x="174504" y="307683"/>
                </a:lnTo>
                <a:lnTo>
                  <a:pt x="177964" y="310717"/>
                </a:lnTo>
                <a:lnTo>
                  <a:pt x="180270" y="313692"/>
                </a:lnTo>
                <a:lnTo>
                  <a:pt x="184468" y="322430"/>
                </a:lnTo>
                <a:lnTo>
                  <a:pt x="190369" y="331052"/>
                </a:lnTo>
                <a:lnTo>
                  <a:pt x="192083" y="336778"/>
                </a:lnTo>
                <a:lnTo>
                  <a:pt x="193493" y="338686"/>
                </a:lnTo>
                <a:lnTo>
                  <a:pt x="195385" y="339959"/>
                </a:lnTo>
                <a:lnTo>
                  <a:pt x="197599" y="340806"/>
                </a:lnTo>
                <a:lnTo>
                  <a:pt x="199075" y="342324"/>
                </a:lnTo>
                <a:lnTo>
                  <a:pt x="200059" y="344289"/>
                </a:lnTo>
                <a:lnTo>
                  <a:pt x="202027" y="351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75"/>
          <p:cNvSpPr/>
          <p:nvPr/>
        </p:nvSpPr>
        <p:spPr>
          <a:xfrm>
            <a:off x="2574607" y="2494597"/>
            <a:ext cx="257176" cy="256779"/>
          </a:xfrm>
          <a:custGeom>
            <a:avLst/>
            <a:gdLst/>
            <a:ahLst/>
            <a:cxnLst/>
            <a:rect l="0" t="0" r="0" b="0"/>
            <a:pathLst>
              <a:path w="257176" h="256779">
                <a:moveTo>
                  <a:pt x="257175" y="0"/>
                </a:moveTo>
                <a:lnTo>
                  <a:pt x="223903" y="0"/>
                </a:lnTo>
                <a:lnTo>
                  <a:pt x="217849" y="953"/>
                </a:lnTo>
                <a:lnTo>
                  <a:pt x="210955" y="2540"/>
                </a:lnTo>
                <a:lnTo>
                  <a:pt x="203502" y="4551"/>
                </a:lnTo>
                <a:lnTo>
                  <a:pt x="196628" y="5892"/>
                </a:lnTo>
                <a:lnTo>
                  <a:pt x="190140" y="6785"/>
                </a:lnTo>
                <a:lnTo>
                  <a:pt x="183910" y="7381"/>
                </a:lnTo>
                <a:lnTo>
                  <a:pt x="177852" y="7778"/>
                </a:lnTo>
                <a:lnTo>
                  <a:pt x="171908" y="8043"/>
                </a:lnTo>
                <a:lnTo>
                  <a:pt x="160223" y="8337"/>
                </a:lnTo>
                <a:lnTo>
                  <a:pt x="100162" y="8572"/>
                </a:lnTo>
                <a:lnTo>
                  <a:pt x="97255" y="7620"/>
                </a:lnTo>
                <a:lnTo>
                  <a:pt x="91484" y="4021"/>
                </a:lnTo>
                <a:lnTo>
                  <a:pt x="85745" y="1787"/>
                </a:lnTo>
                <a:lnTo>
                  <a:pt x="78850" y="353"/>
                </a:lnTo>
                <a:lnTo>
                  <a:pt x="71596" y="70"/>
                </a:lnTo>
                <a:lnTo>
                  <a:pt x="68977" y="9"/>
                </a:lnTo>
                <a:lnTo>
                  <a:pt x="75996" y="1"/>
                </a:lnTo>
                <a:lnTo>
                  <a:pt x="75429" y="953"/>
                </a:lnTo>
                <a:lnTo>
                  <a:pt x="72259" y="4551"/>
                </a:lnTo>
                <a:lnTo>
                  <a:pt x="71033" y="6844"/>
                </a:lnTo>
                <a:lnTo>
                  <a:pt x="69670" y="11932"/>
                </a:lnTo>
                <a:lnTo>
                  <a:pt x="69064" y="17368"/>
                </a:lnTo>
                <a:lnTo>
                  <a:pt x="68795" y="23912"/>
                </a:lnTo>
                <a:lnTo>
                  <a:pt x="68608" y="44542"/>
                </a:lnTo>
                <a:lnTo>
                  <a:pt x="67647" y="48744"/>
                </a:lnTo>
                <a:lnTo>
                  <a:pt x="66052" y="53451"/>
                </a:lnTo>
                <a:lnTo>
                  <a:pt x="64038" y="58494"/>
                </a:lnTo>
                <a:lnTo>
                  <a:pt x="62694" y="62809"/>
                </a:lnTo>
                <a:lnTo>
                  <a:pt x="61202" y="70142"/>
                </a:lnTo>
                <a:lnTo>
                  <a:pt x="59851" y="74384"/>
                </a:lnTo>
                <a:lnTo>
                  <a:pt x="57998" y="79117"/>
                </a:lnTo>
                <a:lnTo>
                  <a:pt x="55810" y="84177"/>
                </a:lnTo>
                <a:lnTo>
                  <a:pt x="54352" y="88503"/>
                </a:lnTo>
                <a:lnTo>
                  <a:pt x="52732" y="95850"/>
                </a:lnTo>
                <a:lnTo>
                  <a:pt x="53252" y="99142"/>
                </a:lnTo>
                <a:lnTo>
                  <a:pt x="57583" y="108327"/>
                </a:lnTo>
                <a:lnTo>
                  <a:pt x="59289" y="116129"/>
                </a:lnTo>
                <a:lnTo>
                  <a:pt x="59866" y="121787"/>
                </a:lnTo>
                <a:lnTo>
                  <a:pt x="59979" y="127244"/>
                </a:lnTo>
                <a:lnTo>
                  <a:pt x="66789" y="135196"/>
                </a:lnTo>
                <a:lnTo>
                  <a:pt x="68475" y="137045"/>
                </a:lnTo>
                <a:lnTo>
                  <a:pt x="73100" y="132575"/>
                </a:lnTo>
                <a:lnTo>
                  <a:pt x="75403" y="131246"/>
                </a:lnTo>
                <a:lnTo>
                  <a:pt x="80502" y="129769"/>
                </a:lnTo>
                <a:lnTo>
                  <a:pt x="88484" y="129113"/>
                </a:lnTo>
                <a:lnTo>
                  <a:pt x="93279" y="128938"/>
                </a:lnTo>
                <a:lnTo>
                  <a:pt x="97429" y="127868"/>
                </a:lnTo>
                <a:lnTo>
                  <a:pt x="109724" y="121813"/>
                </a:lnTo>
                <a:lnTo>
                  <a:pt x="116012" y="119309"/>
                </a:lnTo>
                <a:lnTo>
                  <a:pt x="123061" y="116687"/>
                </a:lnTo>
                <a:lnTo>
                  <a:pt x="129666" y="114938"/>
                </a:lnTo>
                <a:lnTo>
                  <a:pt x="135974" y="113773"/>
                </a:lnTo>
                <a:lnTo>
                  <a:pt x="142084" y="112996"/>
                </a:lnTo>
                <a:lnTo>
                  <a:pt x="148063" y="112478"/>
                </a:lnTo>
                <a:lnTo>
                  <a:pt x="153954" y="112133"/>
                </a:lnTo>
                <a:lnTo>
                  <a:pt x="159786" y="111903"/>
                </a:lnTo>
                <a:lnTo>
                  <a:pt x="164626" y="110797"/>
                </a:lnTo>
                <a:lnTo>
                  <a:pt x="172545" y="107028"/>
                </a:lnTo>
                <a:lnTo>
                  <a:pt x="176942" y="105642"/>
                </a:lnTo>
                <a:lnTo>
                  <a:pt x="181779" y="104718"/>
                </a:lnTo>
                <a:lnTo>
                  <a:pt x="186909" y="104102"/>
                </a:lnTo>
                <a:lnTo>
                  <a:pt x="191281" y="104644"/>
                </a:lnTo>
                <a:lnTo>
                  <a:pt x="195148" y="105958"/>
                </a:lnTo>
                <a:lnTo>
                  <a:pt x="201985" y="109005"/>
                </a:lnTo>
                <a:lnTo>
                  <a:pt x="208199" y="110359"/>
                </a:lnTo>
                <a:lnTo>
                  <a:pt x="212142" y="111673"/>
                </a:lnTo>
                <a:lnTo>
                  <a:pt x="216675" y="113501"/>
                </a:lnTo>
                <a:lnTo>
                  <a:pt x="221602" y="115672"/>
                </a:lnTo>
                <a:lnTo>
                  <a:pt x="224888" y="118072"/>
                </a:lnTo>
                <a:lnTo>
                  <a:pt x="227077" y="120625"/>
                </a:lnTo>
                <a:lnTo>
                  <a:pt x="228538" y="123279"/>
                </a:lnTo>
                <a:lnTo>
                  <a:pt x="230463" y="125049"/>
                </a:lnTo>
                <a:lnTo>
                  <a:pt x="232700" y="126228"/>
                </a:lnTo>
                <a:lnTo>
                  <a:pt x="235143" y="127015"/>
                </a:lnTo>
                <a:lnTo>
                  <a:pt x="237725" y="129444"/>
                </a:lnTo>
                <a:lnTo>
                  <a:pt x="243133" y="137223"/>
                </a:lnTo>
                <a:lnTo>
                  <a:pt x="246171" y="144491"/>
                </a:lnTo>
                <a:lnTo>
                  <a:pt x="247522" y="150895"/>
                </a:lnTo>
                <a:lnTo>
                  <a:pt x="248122" y="156917"/>
                </a:lnTo>
                <a:lnTo>
                  <a:pt x="248389" y="162768"/>
                </a:lnTo>
                <a:lnTo>
                  <a:pt x="248507" y="169497"/>
                </a:lnTo>
                <a:lnTo>
                  <a:pt x="248560" y="178837"/>
                </a:lnTo>
                <a:lnTo>
                  <a:pt x="247622" y="183042"/>
                </a:lnTo>
                <a:lnTo>
                  <a:pt x="244039" y="190255"/>
                </a:lnTo>
                <a:lnTo>
                  <a:pt x="239272" y="199175"/>
                </a:lnTo>
                <a:lnTo>
                  <a:pt x="236667" y="204221"/>
                </a:lnTo>
                <a:lnTo>
                  <a:pt x="233978" y="208537"/>
                </a:lnTo>
                <a:lnTo>
                  <a:pt x="228450" y="215873"/>
                </a:lnTo>
                <a:lnTo>
                  <a:pt x="224690" y="219163"/>
                </a:lnTo>
                <a:lnTo>
                  <a:pt x="220278" y="222309"/>
                </a:lnTo>
                <a:lnTo>
                  <a:pt x="215432" y="225358"/>
                </a:lnTo>
                <a:lnTo>
                  <a:pt x="210296" y="228344"/>
                </a:lnTo>
                <a:lnTo>
                  <a:pt x="199510" y="234201"/>
                </a:lnTo>
                <a:lnTo>
                  <a:pt x="182727" y="242854"/>
                </a:lnTo>
                <a:lnTo>
                  <a:pt x="177063" y="244770"/>
                </a:lnTo>
                <a:lnTo>
                  <a:pt x="171382" y="246048"/>
                </a:lnTo>
                <a:lnTo>
                  <a:pt x="165690" y="246899"/>
                </a:lnTo>
                <a:lnTo>
                  <a:pt x="159990" y="248419"/>
                </a:lnTo>
                <a:lnTo>
                  <a:pt x="154285" y="250386"/>
                </a:lnTo>
                <a:lnTo>
                  <a:pt x="148577" y="252649"/>
                </a:lnTo>
                <a:lnTo>
                  <a:pt x="142866" y="254157"/>
                </a:lnTo>
                <a:lnTo>
                  <a:pt x="137154" y="255163"/>
                </a:lnTo>
                <a:lnTo>
                  <a:pt x="131441" y="255834"/>
                </a:lnTo>
                <a:lnTo>
                  <a:pt x="125727" y="256281"/>
                </a:lnTo>
                <a:lnTo>
                  <a:pt x="120013" y="256579"/>
                </a:lnTo>
                <a:lnTo>
                  <a:pt x="114299" y="256778"/>
                </a:lnTo>
                <a:lnTo>
                  <a:pt x="108584" y="255958"/>
                </a:lnTo>
                <a:lnTo>
                  <a:pt x="102869" y="254459"/>
                </a:lnTo>
                <a:lnTo>
                  <a:pt x="97155" y="252507"/>
                </a:lnTo>
                <a:lnTo>
                  <a:pt x="91440" y="251205"/>
                </a:lnTo>
                <a:lnTo>
                  <a:pt x="85725" y="250337"/>
                </a:lnTo>
                <a:lnTo>
                  <a:pt x="80010" y="249759"/>
                </a:lnTo>
                <a:lnTo>
                  <a:pt x="75247" y="249374"/>
                </a:lnTo>
                <a:lnTo>
                  <a:pt x="67416" y="248945"/>
                </a:lnTo>
                <a:lnTo>
                  <a:pt x="63041" y="247879"/>
                </a:lnTo>
                <a:lnTo>
                  <a:pt x="58220" y="246215"/>
                </a:lnTo>
                <a:lnTo>
                  <a:pt x="53101" y="244153"/>
                </a:lnTo>
                <a:lnTo>
                  <a:pt x="48736" y="242779"/>
                </a:lnTo>
                <a:lnTo>
                  <a:pt x="41345" y="241252"/>
                </a:lnTo>
                <a:lnTo>
                  <a:pt x="34886" y="238033"/>
                </a:lnTo>
                <a:lnTo>
                  <a:pt x="31830" y="235841"/>
                </a:lnTo>
                <a:lnTo>
                  <a:pt x="25894" y="233406"/>
                </a:lnTo>
                <a:lnTo>
                  <a:pt x="22978" y="232756"/>
                </a:lnTo>
                <a:lnTo>
                  <a:pt x="21033" y="231371"/>
                </a:lnTo>
                <a:lnTo>
                  <a:pt x="19737" y="229495"/>
                </a:lnTo>
                <a:lnTo>
                  <a:pt x="18873" y="227292"/>
                </a:lnTo>
                <a:lnTo>
                  <a:pt x="17345" y="225823"/>
                </a:lnTo>
                <a:lnTo>
                  <a:pt x="15373" y="224843"/>
                </a:lnTo>
                <a:lnTo>
                  <a:pt x="10643" y="223755"/>
                </a:lnTo>
                <a:lnTo>
                  <a:pt x="3577" y="22314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76"/>
          <p:cNvSpPr/>
          <p:nvPr/>
        </p:nvSpPr>
        <p:spPr>
          <a:xfrm>
            <a:off x="2128837" y="3326129"/>
            <a:ext cx="47712" cy="33059"/>
          </a:xfrm>
          <a:custGeom>
            <a:avLst/>
            <a:gdLst/>
            <a:ahLst/>
            <a:cxnLst/>
            <a:rect l="0" t="0" r="0" b="0"/>
            <a:pathLst>
              <a:path w="47712" h="33059">
                <a:moveTo>
                  <a:pt x="17145" y="0"/>
                </a:moveTo>
                <a:lnTo>
                  <a:pt x="17145" y="25251"/>
                </a:lnTo>
                <a:lnTo>
                  <a:pt x="18098" y="26359"/>
                </a:lnTo>
                <a:lnTo>
                  <a:pt x="19685" y="28051"/>
                </a:lnTo>
                <a:lnTo>
                  <a:pt x="24526" y="33058"/>
                </a:lnTo>
                <a:lnTo>
                  <a:pt x="24923" y="32516"/>
                </a:lnTo>
                <a:lnTo>
                  <a:pt x="25188" y="31203"/>
                </a:lnTo>
                <a:lnTo>
                  <a:pt x="25613" y="26801"/>
                </a:lnTo>
                <a:lnTo>
                  <a:pt x="26600" y="26440"/>
                </a:lnTo>
                <a:lnTo>
                  <a:pt x="28211" y="26200"/>
                </a:lnTo>
                <a:lnTo>
                  <a:pt x="30237" y="26039"/>
                </a:lnTo>
                <a:lnTo>
                  <a:pt x="32541" y="24980"/>
                </a:lnTo>
                <a:lnTo>
                  <a:pt x="35029" y="23321"/>
                </a:lnTo>
                <a:lnTo>
                  <a:pt x="41315" y="18366"/>
                </a:lnTo>
                <a:lnTo>
                  <a:pt x="41831" y="17006"/>
                </a:lnTo>
                <a:lnTo>
                  <a:pt x="42175" y="15148"/>
                </a:lnTo>
                <a:lnTo>
                  <a:pt x="42404" y="12956"/>
                </a:lnTo>
                <a:lnTo>
                  <a:pt x="43509" y="11495"/>
                </a:lnTo>
                <a:lnTo>
                  <a:pt x="45199" y="10521"/>
                </a:lnTo>
                <a:lnTo>
                  <a:pt x="47278" y="9872"/>
                </a:lnTo>
                <a:lnTo>
                  <a:pt x="47711" y="9439"/>
                </a:lnTo>
                <a:lnTo>
                  <a:pt x="47047" y="9150"/>
                </a:lnTo>
                <a:lnTo>
                  <a:pt x="43107" y="8607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77"/>
          <p:cNvSpPr/>
          <p:nvPr/>
        </p:nvSpPr>
        <p:spPr>
          <a:xfrm>
            <a:off x="2343150" y="3068956"/>
            <a:ext cx="287832" cy="342865"/>
          </a:xfrm>
          <a:custGeom>
            <a:avLst/>
            <a:gdLst/>
            <a:ahLst/>
            <a:cxnLst/>
            <a:rect l="0" t="0" r="0" b="0"/>
            <a:pathLst>
              <a:path w="287832" h="342865">
                <a:moveTo>
                  <a:pt x="282892" y="42861"/>
                </a:moveTo>
                <a:lnTo>
                  <a:pt x="282892" y="34641"/>
                </a:lnTo>
                <a:lnTo>
                  <a:pt x="287443" y="29843"/>
                </a:lnTo>
                <a:lnTo>
                  <a:pt x="287831" y="28467"/>
                </a:lnTo>
                <a:lnTo>
                  <a:pt x="287137" y="27550"/>
                </a:lnTo>
                <a:lnTo>
                  <a:pt x="283730" y="26078"/>
                </a:lnTo>
                <a:lnTo>
                  <a:pt x="276214" y="25788"/>
                </a:lnTo>
                <a:lnTo>
                  <a:pt x="195958" y="25716"/>
                </a:lnTo>
                <a:lnTo>
                  <a:pt x="191599" y="24764"/>
                </a:lnTo>
                <a:lnTo>
                  <a:pt x="186788" y="23176"/>
                </a:lnTo>
                <a:lnTo>
                  <a:pt x="181675" y="21165"/>
                </a:lnTo>
                <a:lnTo>
                  <a:pt x="176361" y="19825"/>
                </a:lnTo>
                <a:lnTo>
                  <a:pt x="170914" y="18931"/>
                </a:lnTo>
                <a:lnTo>
                  <a:pt x="165378" y="18335"/>
                </a:lnTo>
                <a:lnTo>
                  <a:pt x="159782" y="17938"/>
                </a:lnTo>
                <a:lnTo>
                  <a:pt x="154146" y="17673"/>
                </a:lnTo>
                <a:lnTo>
                  <a:pt x="148484" y="17496"/>
                </a:lnTo>
                <a:lnTo>
                  <a:pt x="143756" y="16426"/>
                </a:lnTo>
                <a:lnTo>
                  <a:pt x="132552" y="11322"/>
                </a:lnTo>
                <a:lnTo>
                  <a:pt x="126222" y="9794"/>
                </a:lnTo>
                <a:lnTo>
                  <a:pt x="117693" y="6574"/>
                </a:lnTo>
                <a:lnTo>
                  <a:pt x="105798" y="1297"/>
                </a:lnTo>
                <a:lnTo>
                  <a:pt x="97557" y="255"/>
                </a:lnTo>
                <a:lnTo>
                  <a:pt x="88692" y="21"/>
                </a:lnTo>
                <a:lnTo>
                  <a:pt x="85840" y="0"/>
                </a:lnTo>
                <a:lnTo>
                  <a:pt x="81208" y="4550"/>
                </a:lnTo>
                <a:lnTo>
                  <a:pt x="79856" y="6843"/>
                </a:lnTo>
                <a:lnTo>
                  <a:pt x="78354" y="11930"/>
                </a:lnTo>
                <a:lnTo>
                  <a:pt x="77508" y="20150"/>
                </a:lnTo>
                <a:lnTo>
                  <a:pt x="77258" y="28618"/>
                </a:lnTo>
                <a:lnTo>
                  <a:pt x="77152" y="139982"/>
                </a:lnTo>
                <a:lnTo>
                  <a:pt x="76200" y="142851"/>
                </a:lnTo>
                <a:lnTo>
                  <a:pt x="72601" y="148579"/>
                </a:lnTo>
                <a:lnTo>
                  <a:pt x="72213" y="151439"/>
                </a:lnTo>
                <a:lnTo>
                  <a:pt x="72907" y="154299"/>
                </a:lnTo>
                <a:lnTo>
                  <a:pt x="76903" y="162374"/>
                </a:lnTo>
                <a:lnTo>
                  <a:pt x="77150" y="171340"/>
                </a:lnTo>
                <a:lnTo>
                  <a:pt x="77152" y="164058"/>
                </a:lnTo>
                <a:lnTo>
                  <a:pt x="84533" y="155599"/>
                </a:lnTo>
                <a:lnTo>
                  <a:pt x="92815" y="152339"/>
                </a:lnTo>
                <a:lnTo>
                  <a:pt x="99024" y="150137"/>
                </a:lnTo>
                <a:lnTo>
                  <a:pt x="104116" y="147716"/>
                </a:lnTo>
                <a:lnTo>
                  <a:pt x="112313" y="142485"/>
                </a:lnTo>
                <a:lnTo>
                  <a:pt x="119132" y="139526"/>
                </a:lnTo>
                <a:lnTo>
                  <a:pt x="126290" y="137258"/>
                </a:lnTo>
                <a:lnTo>
                  <a:pt x="130865" y="135320"/>
                </a:lnTo>
                <a:lnTo>
                  <a:pt x="135821" y="133075"/>
                </a:lnTo>
                <a:lnTo>
                  <a:pt x="151897" y="125366"/>
                </a:lnTo>
                <a:lnTo>
                  <a:pt x="160537" y="122392"/>
                </a:lnTo>
                <a:lnTo>
                  <a:pt x="168505" y="121071"/>
                </a:lnTo>
                <a:lnTo>
                  <a:pt x="173296" y="120718"/>
                </a:lnTo>
                <a:lnTo>
                  <a:pt x="178396" y="120483"/>
                </a:lnTo>
                <a:lnTo>
                  <a:pt x="182748" y="121279"/>
                </a:lnTo>
                <a:lnTo>
                  <a:pt x="190123" y="124704"/>
                </a:lnTo>
                <a:lnTo>
                  <a:pt x="199116" y="126860"/>
                </a:lnTo>
                <a:lnTo>
                  <a:pt x="204182" y="127436"/>
                </a:lnTo>
                <a:lnTo>
                  <a:pt x="208511" y="128772"/>
                </a:lnTo>
                <a:lnTo>
                  <a:pt x="215861" y="132796"/>
                </a:lnTo>
                <a:lnTo>
                  <a:pt x="222303" y="137760"/>
                </a:lnTo>
                <a:lnTo>
                  <a:pt x="229294" y="143141"/>
                </a:lnTo>
                <a:lnTo>
                  <a:pt x="233825" y="145909"/>
                </a:lnTo>
                <a:lnTo>
                  <a:pt x="238750" y="148707"/>
                </a:lnTo>
                <a:lnTo>
                  <a:pt x="246764" y="156896"/>
                </a:lnTo>
                <a:lnTo>
                  <a:pt x="253500" y="165933"/>
                </a:lnTo>
                <a:lnTo>
                  <a:pt x="259669" y="173125"/>
                </a:lnTo>
                <a:lnTo>
                  <a:pt x="265586" y="182036"/>
                </a:lnTo>
                <a:lnTo>
                  <a:pt x="271390" y="192347"/>
                </a:lnTo>
                <a:lnTo>
                  <a:pt x="277145" y="203279"/>
                </a:lnTo>
                <a:lnTo>
                  <a:pt x="279061" y="208861"/>
                </a:lnTo>
                <a:lnTo>
                  <a:pt x="280338" y="214488"/>
                </a:lnTo>
                <a:lnTo>
                  <a:pt x="281189" y="220144"/>
                </a:lnTo>
                <a:lnTo>
                  <a:pt x="281757" y="225820"/>
                </a:lnTo>
                <a:lnTo>
                  <a:pt x="282135" y="231509"/>
                </a:lnTo>
                <a:lnTo>
                  <a:pt x="282387" y="237206"/>
                </a:lnTo>
                <a:lnTo>
                  <a:pt x="281603" y="242910"/>
                </a:lnTo>
                <a:lnTo>
                  <a:pt x="280128" y="248617"/>
                </a:lnTo>
                <a:lnTo>
                  <a:pt x="275949" y="259085"/>
                </a:lnTo>
                <a:lnTo>
                  <a:pt x="268240" y="271287"/>
                </a:lnTo>
                <a:lnTo>
                  <a:pt x="262728" y="281226"/>
                </a:lnTo>
                <a:lnTo>
                  <a:pt x="257103" y="289454"/>
                </a:lnTo>
                <a:lnTo>
                  <a:pt x="254269" y="292981"/>
                </a:lnTo>
                <a:lnTo>
                  <a:pt x="246041" y="299441"/>
                </a:lnTo>
                <a:lnTo>
                  <a:pt x="241180" y="302497"/>
                </a:lnTo>
                <a:lnTo>
                  <a:pt x="236034" y="306439"/>
                </a:lnTo>
                <a:lnTo>
                  <a:pt x="230698" y="310972"/>
                </a:lnTo>
                <a:lnTo>
                  <a:pt x="225236" y="315899"/>
                </a:lnTo>
                <a:lnTo>
                  <a:pt x="216627" y="321374"/>
                </a:lnTo>
                <a:lnTo>
                  <a:pt x="208673" y="324760"/>
                </a:lnTo>
                <a:lnTo>
                  <a:pt x="198788" y="329439"/>
                </a:lnTo>
                <a:lnTo>
                  <a:pt x="193486" y="331068"/>
                </a:lnTo>
                <a:lnTo>
                  <a:pt x="188045" y="332154"/>
                </a:lnTo>
                <a:lnTo>
                  <a:pt x="182513" y="332878"/>
                </a:lnTo>
                <a:lnTo>
                  <a:pt x="176920" y="334313"/>
                </a:lnTo>
                <a:lnTo>
                  <a:pt x="171287" y="336222"/>
                </a:lnTo>
                <a:lnTo>
                  <a:pt x="165626" y="338448"/>
                </a:lnTo>
                <a:lnTo>
                  <a:pt x="159947" y="339932"/>
                </a:lnTo>
                <a:lnTo>
                  <a:pt x="154256" y="340921"/>
                </a:lnTo>
                <a:lnTo>
                  <a:pt x="148557" y="341580"/>
                </a:lnTo>
                <a:lnTo>
                  <a:pt x="141901" y="342019"/>
                </a:lnTo>
                <a:lnTo>
                  <a:pt x="134605" y="342312"/>
                </a:lnTo>
                <a:lnTo>
                  <a:pt x="113225" y="342725"/>
                </a:lnTo>
                <a:lnTo>
                  <a:pt x="93485" y="342864"/>
                </a:lnTo>
                <a:lnTo>
                  <a:pt x="88993" y="341923"/>
                </a:lnTo>
                <a:lnTo>
                  <a:pt x="84094" y="340344"/>
                </a:lnTo>
                <a:lnTo>
                  <a:pt x="78922" y="338337"/>
                </a:lnTo>
                <a:lnTo>
                  <a:pt x="70636" y="336109"/>
                </a:lnTo>
                <a:lnTo>
                  <a:pt x="67093" y="335515"/>
                </a:lnTo>
                <a:lnTo>
                  <a:pt x="60617" y="332314"/>
                </a:lnTo>
                <a:lnTo>
                  <a:pt x="57556" y="330127"/>
                </a:lnTo>
                <a:lnTo>
                  <a:pt x="51615" y="327697"/>
                </a:lnTo>
                <a:lnTo>
                  <a:pt x="48697" y="327050"/>
                </a:lnTo>
                <a:lnTo>
                  <a:pt x="42915" y="323790"/>
                </a:lnTo>
                <a:lnTo>
                  <a:pt x="40040" y="321587"/>
                </a:lnTo>
                <a:lnTo>
                  <a:pt x="38123" y="319166"/>
                </a:lnTo>
                <a:lnTo>
                  <a:pt x="36845" y="316599"/>
                </a:lnTo>
                <a:lnTo>
                  <a:pt x="35993" y="313936"/>
                </a:lnTo>
                <a:lnTo>
                  <a:pt x="34473" y="312160"/>
                </a:lnTo>
                <a:lnTo>
                  <a:pt x="32507" y="310976"/>
                </a:lnTo>
                <a:lnTo>
                  <a:pt x="27058" y="309076"/>
                </a:lnTo>
                <a:lnTo>
                  <a:pt x="21563" y="304196"/>
                </a:lnTo>
                <a:lnTo>
                  <a:pt x="19138" y="302810"/>
                </a:lnTo>
                <a:lnTo>
                  <a:pt x="13903" y="301269"/>
                </a:lnTo>
                <a:lnTo>
                  <a:pt x="8401" y="300584"/>
                </a:lnTo>
                <a:lnTo>
                  <a:pt x="0" y="3000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78"/>
          <p:cNvSpPr/>
          <p:nvPr/>
        </p:nvSpPr>
        <p:spPr>
          <a:xfrm>
            <a:off x="2446019" y="3531870"/>
            <a:ext cx="34282" cy="394335"/>
          </a:xfrm>
          <a:custGeom>
            <a:avLst/>
            <a:gdLst/>
            <a:ahLst/>
            <a:cxnLst/>
            <a:rect l="0" t="0" r="0" b="0"/>
            <a:pathLst>
              <a:path w="34282" h="394335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0956" y="17740"/>
                </a:lnTo>
                <a:lnTo>
                  <a:pt x="13019" y="20399"/>
                </a:lnTo>
                <a:lnTo>
                  <a:pt x="14395" y="23125"/>
                </a:lnTo>
                <a:lnTo>
                  <a:pt x="15311" y="25894"/>
                </a:lnTo>
                <a:lnTo>
                  <a:pt x="15923" y="28692"/>
                </a:lnTo>
                <a:lnTo>
                  <a:pt x="17283" y="31510"/>
                </a:lnTo>
                <a:lnTo>
                  <a:pt x="19142" y="34342"/>
                </a:lnTo>
                <a:lnTo>
                  <a:pt x="21334" y="37182"/>
                </a:lnTo>
                <a:lnTo>
                  <a:pt x="22796" y="40028"/>
                </a:lnTo>
                <a:lnTo>
                  <a:pt x="23769" y="42878"/>
                </a:lnTo>
                <a:lnTo>
                  <a:pt x="24419" y="45730"/>
                </a:lnTo>
                <a:lnTo>
                  <a:pt x="25141" y="53979"/>
                </a:lnTo>
                <a:lnTo>
                  <a:pt x="25461" y="63043"/>
                </a:lnTo>
                <a:lnTo>
                  <a:pt x="25642" y="74453"/>
                </a:lnTo>
                <a:lnTo>
                  <a:pt x="25708" y="100409"/>
                </a:lnTo>
                <a:lnTo>
                  <a:pt x="26664" y="105992"/>
                </a:lnTo>
                <a:lnTo>
                  <a:pt x="28254" y="111619"/>
                </a:lnTo>
                <a:lnTo>
                  <a:pt x="30266" y="117275"/>
                </a:lnTo>
                <a:lnTo>
                  <a:pt x="31607" y="122951"/>
                </a:lnTo>
                <a:lnTo>
                  <a:pt x="32502" y="128639"/>
                </a:lnTo>
                <a:lnTo>
                  <a:pt x="33495" y="140040"/>
                </a:lnTo>
                <a:lnTo>
                  <a:pt x="33937" y="151457"/>
                </a:lnTo>
                <a:lnTo>
                  <a:pt x="34221" y="180201"/>
                </a:lnTo>
                <a:lnTo>
                  <a:pt x="34281" y="215653"/>
                </a:lnTo>
                <a:lnTo>
                  <a:pt x="33332" y="222826"/>
                </a:lnTo>
                <a:lnTo>
                  <a:pt x="31747" y="229513"/>
                </a:lnTo>
                <a:lnTo>
                  <a:pt x="29737" y="235876"/>
                </a:lnTo>
                <a:lnTo>
                  <a:pt x="28397" y="242023"/>
                </a:lnTo>
                <a:lnTo>
                  <a:pt x="27504" y="248026"/>
                </a:lnTo>
                <a:lnTo>
                  <a:pt x="26512" y="259776"/>
                </a:lnTo>
                <a:lnTo>
                  <a:pt x="26071" y="271348"/>
                </a:lnTo>
                <a:lnTo>
                  <a:pt x="25823" y="293124"/>
                </a:lnTo>
                <a:lnTo>
                  <a:pt x="24835" y="299238"/>
                </a:lnTo>
                <a:lnTo>
                  <a:pt x="23225" y="304267"/>
                </a:lnTo>
                <a:lnTo>
                  <a:pt x="21198" y="308572"/>
                </a:lnTo>
                <a:lnTo>
                  <a:pt x="19847" y="313347"/>
                </a:lnTo>
                <a:lnTo>
                  <a:pt x="18947" y="318436"/>
                </a:lnTo>
                <a:lnTo>
                  <a:pt x="17946" y="328217"/>
                </a:lnTo>
                <a:lnTo>
                  <a:pt x="17383" y="340031"/>
                </a:lnTo>
                <a:lnTo>
                  <a:pt x="17177" y="361584"/>
                </a:lnTo>
                <a:lnTo>
                  <a:pt x="16214" y="363928"/>
                </a:lnTo>
                <a:lnTo>
                  <a:pt x="14619" y="365491"/>
                </a:lnTo>
                <a:lnTo>
                  <a:pt x="12604" y="366533"/>
                </a:lnTo>
                <a:lnTo>
                  <a:pt x="11260" y="368180"/>
                </a:lnTo>
                <a:lnTo>
                  <a:pt x="10364" y="370231"/>
                </a:lnTo>
                <a:lnTo>
                  <a:pt x="9767" y="372550"/>
                </a:lnTo>
                <a:lnTo>
                  <a:pt x="8417" y="375049"/>
                </a:lnTo>
                <a:lnTo>
                  <a:pt x="6564" y="377668"/>
                </a:lnTo>
                <a:lnTo>
                  <a:pt x="385" y="385288"/>
                </a:lnTo>
                <a:lnTo>
                  <a:pt x="1209" y="386399"/>
                </a:lnTo>
                <a:lnTo>
                  <a:pt x="2711" y="388091"/>
                </a:lnTo>
                <a:lnTo>
                  <a:pt x="8573" y="3943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79"/>
          <p:cNvSpPr/>
          <p:nvPr/>
        </p:nvSpPr>
        <p:spPr>
          <a:xfrm>
            <a:off x="2094665" y="4140634"/>
            <a:ext cx="342631" cy="342784"/>
          </a:xfrm>
          <a:custGeom>
            <a:avLst/>
            <a:gdLst/>
            <a:ahLst/>
            <a:cxnLst/>
            <a:rect l="0" t="0" r="0" b="0"/>
            <a:pathLst>
              <a:path w="342631" h="342784">
                <a:moveTo>
                  <a:pt x="128469" y="68463"/>
                </a:moveTo>
                <a:lnTo>
                  <a:pt x="120250" y="68463"/>
                </a:lnTo>
                <a:lnTo>
                  <a:pt x="119903" y="59173"/>
                </a:lnTo>
                <a:lnTo>
                  <a:pt x="119900" y="55445"/>
                </a:lnTo>
                <a:lnTo>
                  <a:pt x="120851" y="54069"/>
                </a:lnTo>
                <a:lnTo>
                  <a:pt x="122438" y="53152"/>
                </a:lnTo>
                <a:lnTo>
                  <a:pt x="124449" y="52541"/>
                </a:lnTo>
                <a:lnTo>
                  <a:pt x="125789" y="51181"/>
                </a:lnTo>
                <a:lnTo>
                  <a:pt x="126682" y="49321"/>
                </a:lnTo>
                <a:lnTo>
                  <a:pt x="127278" y="47129"/>
                </a:lnTo>
                <a:lnTo>
                  <a:pt x="128628" y="45668"/>
                </a:lnTo>
                <a:lnTo>
                  <a:pt x="130480" y="44694"/>
                </a:lnTo>
                <a:lnTo>
                  <a:pt x="132667" y="44045"/>
                </a:lnTo>
                <a:lnTo>
                  <a:pt x="137638" y="40783"/>
                </a:lnTo>
                <a:lnTo>
                  <a:pt x="145791" y="33591"/>
                </a:lnTo>
                <a:lnTo>
                  <a:pt x="154239" y="25428"/>
                </a:lnTo>
                <a:lnTo>
                  <a:pt x="160878" y="19809"/>
                </a:lnTo>
                <a:lnTo>
                  <a:pt x="170178" y="14136"/>
                </a:lnTo>
                <a:lnTo>
                  <a:pt x="178122" y="10980"/>
                </a:lnTo>
                <a:lnTo>
                  <a:pt x="181573" y="10139"/>
                </a:lnTo>
                <a:lnTo>
                  <a:pt x="187949" y="6664"/>
                </a:lnTo>
                <a:lnTo>
                  <a:pt x="190982" y="4404"/>
                </a:lnTo>
                <a:lnTo>
                  <a:pt x="194910" y="2897"/>
                </a:lnTo>
                <a:lnTo>
                  <a:pt x="204353" y="1222"/>
                </a:lnTo>
                <a:lnTo>
                  <a:pt x="212361" y="479"/>
                </a:lnTo>
                <a:lnTo>
                  <a:pt x="221000" y="148"/>
                </a:lnTo>
                <a:lnTo>
                  <a:pt x="234364" y="0"/>
                </a:lnTo>
                <a:lnTo>
                  <a:pt x="240023" y="914"/>
                </a:lnTo>
                <a:lnTo>
                  <a:pt x="248852" y="4469"/>
                </a:lnTo>
                <a:lnTo>
                  <a:pt x="258490" y="6684"/>
                </a:lnTo>
                <a:lnTo>
                  <a:pt x="269124" y="8621"/>
                </a:lnTo>
                <a:lnTo>
                  <a:pt x="274627" y="10471"/>
                </a:lnTo>
                <a:lnTo>
                  <a:pt x="284868" y="15066"/>
                </a:lnTo>
                <a:lnTo>
                  <a:pt x="292595" y="20284"/>
                </a:lnTo>
                <a:lnTo>
                  <a:pt x="301744" y="28318"/>
                </a:lnTo>
                <a:lnTo>
                  <a:pt x="315065" y="41011"/>
                </a:lnTo>
                <a:lnTo>
                  <a:pt x="321891" y="48642"/>
                </a:lnTo>
                <a:lnTo>
                  <a:pt x="328099" y="58384"/>
                </a:lnTo>
                <a:lnTo>
                  <a:pt x="334034" y="66523"/>
                </a:lnTo>
                <a:lnTo>
                  <a:pt x="336950" y="70027"/>
                </a:lnTo>
                <a:lnTo>
                  <a:pt x="338894" y="74269"/>
                </a:lnTo>
                <a:lnTo>
                  <a:pt x="341054" y="84061"/>
                </a:lnTo>
                <a:lnTo>
                  <a:pt x="342014" y="94763"/>
                </a:lnTo>
                <a:lnTo>
                  <a:pt x="342441" y="104917"/>
                </a:lnTo>
                <a:lnTo>
                  <a:pt x="342630" y="112605"/>
                </a:lnTo>
                <a:lnTo>
                  <a:pt x="340175" y="121737"/>
                </a:lnTo>
                <a:lnTo>
                  <a:pt x="336861" y="132145"/>
                </a:lnTo>
                <a:lnTo>
                  <a:pt x="335977" y="137588"/>
                </a:lnTo>
                <a:lnTo>
                  <a:pt x="335388" y="143121"/>
                </a:lnTo>
                <a:lnTo>
                  <a:pt x="333090" y="148715"/>
                </a:lnTo>
                <a:lnTo>
                  <a:pt x="329653" y="154349"/>
                </a:lnTo>
                <a:lnTo>
                  <a:pt x="325457" y="160011"/>
                </a:lnTo>
                <a:lnTo>
                  <a:pt x="321707" y="165690"/>
                </a:lnTo>
                <a:lnTo>
                  <a:pt x="318254" y="171381"/>
                </a:lnTo>
                <a:lnTo>
                  <a:pt x="315000" y="177080"/>
                </a:lnTo>
                <a:lnTo>
                  <a:pt x="310926" y="182784"/>
                </a:lnTo>
                <a:lnTo>
                  <a:pt x="306305" y="188492"/>
                </a:lnTo>
                <a:lnTo>
                  <a:pt x="301319" y="194203"/>
                </a:lnTo>
                <a:lnTo>
                  <a:pt x="295137" y="199915"/>
                </a:lnTo>
                <a:lnTo>
                  <a:pt x="288159" y="205627"/>
                </a:lnTo>
                <a:lnTo>
                  <a:pt x="280649" y="211341"/>
                </a:lnTo>
                <a:lnTo>
                  <a:pt x="273738" y="217055"/>
                </a:lnTo>
                <a:lnTo>
                  <a:pt x="267225" y="222769"/>
                </a:lnTo>
                <a:lnTo>
                  <a:pt x="260978" y="228484"/>
                </a:lnTo>
                <a:lnTo>
                  <a:pt x="248957" y="239914"/>
                </a:lnTo>
                <a:lnTo>
                  <a:pt x="243085" y="245628"/>
                </a:lnTo>
                <a:lnTo>
                  <a:pt x="236312" y="251344"/>
                </a:lnTo>
                <a:lnTo>
                  <a:pt x="228940" y="257058"/>
                </a:lnTo>
                <a:lnTo>
                  <a:pt x="221167" y="262773"/>
                </a:lnTo>
                <a:lnTo>
                  <a:pt x="204911" y="274203"/>
                </a:lnTo>
                <a:lnTo>
                  <a:pt x="196575" y="279918"/>
                </a:lnTo>
                <a:lnTo>
                  <a:pt x="188161" y="284681"/>
                </a:lnTo>
                <a:lnTo>
                  <a:pt x="179694" y="288808"/>
                </a:lnTo>
                <a:lnTo>
                  <a:pt x="171191" y="292512"/>
                </a:lnTo>
                <a:lnTo>
                  <a:pt x="162666" y="296887"/>
                </a:lnTo>
                <a:lnTo>
                  <a:pt x="154125" y="301708"/>
                </a:lnTo>
                <a:lnTo>
                  <a:pt x="145573" y="306827"/>
                </a:lnTo>
                <a:lnTo>
                  <a:pt x="137967" y="311192"/>
                </a:lnTo>
                <a:lnTo>
                  <a:pt x="124435" y="318583"/>
                </a:lnTo>
                <a:lnTo>
                  <a:pt x="106108" y="328098"/>
                </a:lnTo>
                <a:lnTo>
                  <a:pt x="100226" y="330136"/>
                </a:lnTo>
                <a:lnTo>
                  <a:pt x="94401" y="331494"/>
                </a:lnTo>
                <a:lnTo>
                  <a:pt x="88612" y="332400"/>
                </a:lnTo>
                <a:lnTo>
                  <a:pt x="82848" y="333004"/>
                </a:lnTo>
                <a:lnTo>
                  <a:pt x="77100" y="333406"/>
                </a:lnTo>
                <a:lnTo>
                  <a:pt x="71363" y="333674"/>
                </a:lnTo>
                <a:lnTo>
                  <a:pt x="59909" y="333972"/>
                </a:lnTo>
                <a:lnTo>
                  <a:pt x="31817" y="334197"/>
                </a:lnTo>
                <a:lnTo>
                  <a:pt x="28792" y="333249"/>
                </a:lnTo>
                <a:lnTo>
                  <a:pt x="22891" y="329655"/>
                </a:lnTo>
                <a:lnTo>
                  <a:pt x="14214" y="322278"/>
                </a:lnTo>
                <a:lnTo>
                  <a:pt x="12294" y="319588"/>
                </a:lnTo>
                <a:lnTo>
                  <a:pt x="8640" y="311251"/>
                </a:lnTo>
                <a:lnTo>
                  <a:pt x="2900" y="302749"/>
                </a:lnTo>
                <a:lnTo>
                  <a:pt x="1223" y="297050"/>
                </a:lnTo>
                <a:lnTo>
                  <a:pt x="147" y="286583"/>
                </a:lnTo>
                <a:lnTo>
                  <a:pt x="0" y="284468"/>
                </a:lnTo>
                <a:lnTo>
                  <a:pt x="5014" y="280988"/>
                </a:lnTo>
                <a:lnTo>
                  <a:pt x="9019" y="278726"/>
                </a:lnTo>
                <a:lnTo>
                  <a:pt x="16008" y="271133"/>
                </a:lnTo>
                <a:lnTo>
                  <a:pt x="22289" y="262361"/>
                </a:lnTo>
                <a:lnTo>
                  <a:pt x="28256" y="255287"/>
                </a:lnTo>
                <a:lnTo>
                  <a:pt x="34082" y="246429"/>
                </a:lnTo>
                <a:lnTo>
                  <a:pt x="36970" y="241400"/>
                </a:lnTo>
                <a:lnTo>
                  <a:pt x="41752" y="237094"/>
                </a:lnTo>
                <a:lnTo>
                  <a:pt x="47798" y="233271"/>
                </a:lnTo>
                <a:lnTo>
                  <a:pt x="91116" y="211451"/>
                </a:lnTo>
                <a:lnTo>
                  <a:pt x="97852" y="209508"/>
                </a:lnTo>
                <a:lnTo>
                  <a:pt x="105200" y="208214"/>
                </a:lnTo>
                <a:lnTo>
                  <a:pt x="112957" y="207350"/>
                </a:lnTo>
                <a:lnTo>
                  <a:pt x="120033" y="205822"/>
                </a:lnTo>
                <a:lnTo>
                  <a:pt x="126655" y="203851"/>
                </a:lnTo>
                <a:lnTo>
                  <a:pt x="132975" y="201584"/>
                </a:lnTo>
                <a:lnTo>
                  <a:pt x="139093" y="200073"/>
                </a:lnTo>
                <a:lnTo>
                  <a:pt x="145077" y="199065"/>
                </a:lnTo>
                <a:lnTo>
                  <a:pt x="150971" y="198394"/>
                </a:lnTo>
                <a:lnTo>
                  <a:pt x="156805" y="198899"/>
                </a:lnTo>
                <a:lnTo>
                  <a:pt x="162600" y="200188"/>
                </a:lnTo>
                <a:lnTo>
                  <a:pt x="168368" y="202000"/>
                </a:lnTo>
                <a:lnTo>
                  <a:pt x="175071" y="203207"/>
                </a:lnTo>
                <a:lnTo>
                  <a:pt x="182397" y="204013"/>
                </a:lnTo>
                <a:lnTo>
                  <a:pt x="190139" y="204549"/>
                </a:lnTo>
                <a:lnTo>
                  <a:pt x="196252" y="205860"/>
                </a:lnTo>
                <a:lnTo>
                  <a:pt x="205585" y="209856"/>
                </a:lnTo>
                <a:lnTo>
                  <a:pt x="211313" y="212255"/>
                </a:lnTo>
                <a:lnTo>
                  <a:pt x="217988" y="214807"/>
                </a:lnTo>
                <a:lnTo>
                  <a:pt x="225296" y="217460"/>
                </a:lnTo>
                <a:lnTo>
                  <a:pt x="235956" y="222949"/>
                </a:lnTo>
                <a:lnTo>
                  <a:pt x="244821" y="228564"/>
                </a:lnTo>
                <a:lnTo>
                  <a:pt x="255111" y="234234"/>
                </a:lnTo>
                <a:lnTo>
                  <a:pt x="271615" y="242781"/>
                </a:lnTo>
                <a:lnTo>
                  <a:pt x="280354" y="248490"/>
                </a:lnTo>
                <a:lnTo>
                  <a:pt x="284019" y="251346"/>
                </a:lnTo>
                <a:lnTo>
                  <a:pt x="290630" y="259599"/>
                </a:lnTo>
                <a:lnTo>
                  <a:pt x="296743" y="268665"/>
                </a:lnTo>
                <a:lnTo>
                  <a:pt x="305540" y="279124"/>
                </a:lnTo>
                <a:lnTo>
                  <a:pt x="314179" y="288255"/>
                </a:lnTo>
                <a:lnTo>
                  <a:pt x="319909" y="294101"/>
                </a:lnTo>
                <a:lnTo>
                  <a:pt x="321819" y="296994"/>
                </a:lnTo>
                <a:lnTo>
                  <a:pt x="323940" y="302747"/>
                </a:lnTo>
                <a:lnTo>
                  <a:pt x="325134" y="311341"/>
                </a:lnTo>
                <a:lnTo>
                  <a:pt x="326254" y="314202"/>
                </a:lnTo>
                <a:lnTo>
                  <a:pt x="332974" y="323944"/>
                </a:lnTo>
                <a:lnTo>
                  <a:pt x="333660" y="327425"/>
                </a:lnTo>
                <a:lnTo>
                  <a:pt x="334161" y="336155"/>
                </a:lnTo>
                <a:lnTo>
                  <a:pt x="334210" y="3427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80"/>
          <p:cNvSpPr/>
          <p:nvPr/>
        </p:nvSpPr>
        <p:spPr>
          <a:xfrm>
            <a:off x="2086011" y="4680585"/>
            <a:ext cx="313225" cy="197133"/>
          </a:xfrm>
          <a:custGeom>
            <a:avLst/>
            <a:gdLst/>
            <a:ahLst/>
            <a:cxnLst/>
            <a:rect l="0" t="0" r="0" b="0"/>
            <a:pathLst>
              <a:path w="313225" h="197133">
                <a:moveTo>
                  <a:pt x="102833" y="17144"/>
                </a:moveTo>
                <a:lnTo>
                  <a:pt x="102833" y="4126"/>
                </a:lnTo>
                <a:lnTo>
                  <a:pt x="101881" y="2751"/>
                </a:lnTo>
                <a:lnTo>
                  <a:pt x="100293" y="1833"/>
                </a:lnTo>
                <a:lnTo>
                  <a:pt x="94614" y="107"/>
                </a:lnTo>
                <a:lnTo>
                  <a:pt x="85691" y="0"/>
                </a:lnTo>
                <a:lnTo>
                  <a:pt x="81138" y="4551"/>
                </a:lnTo>
                <a:lnTo>
                  <a:pt x="79798" y="6844"/>
                </a:lnTo>
                <a:lnTo>
                  <a:pt x="78308" y="11931"/>
                </a:lnTo>
                <a:lnTo>
                  <a:pt x="77646" y="17368"/>
                </a:lnTo>
                <a:lnTo>
                  <a:pt x="77469" y="20150"/>
                </a:lnTo>
                <a:lnTo>
                  <a:pt x="76399" y="22959"/>
                </a:lnTo>
                <a:lnTo>
                  <a:pt x="72670" y="28619"/>
                </a:lnTo>
                <a:lnTo>
                  <a:pt x="70342" y="32414"/>
                </a:lnTo>
                <a:lnTo>
                  <a:pt x="67837" y="36849"/>
                </a:lnTo>
                <a:lnTo>
                  <a:pt x="62515" y="46857"/>
                </a:lnTo>
                <a:lnTo>
                  <a:pt x="48500" y="74444"/>
                </a:lnTo>
                <a:lnTo>
                  <a:pt x="46609" y="80109"/>
                </a:lnTo>
                <a:lnTo>
                  <a:pt x="45348" y="85791"/>
                </a:lnTo>
                <a:lnTo>
                  <a:pt x="44507" y="91484"/>
                </a:lnTo>
                <a:lnTo>
                  <a:pt x="42994" y="97184"/>
                </a:lnTo>
                <a:lnTo>
                  <a:pt x="41033" y="102890"/>
                </a:lnTo>
                <a:lnTo>
                  <a:pt x="38773" y="108598"/>
                </a:lnTo>
                <a:lnTo>
                  <a:pt x="36314" y="114308"/>
                </a:lnTo>
                <a:lnTo>
                  <a:pt x="31042" y="125734"/>
                </a:lnTo>
                <a:lnTo>
                  <a:pt x="29255" y="131448"/>
                </a:lnTo>
                <a:lnTo>
                  <a:pt x="28064" y="137162"/>
                </a:lnTo>
                <a:lnTo>
                  <a:pt x="27269" y="142876"/>
                </a:lnTo>
                <a:lnTo>
                  <a:pt x="24835" y="148590"/>
                </a:lnTo>
                <a:lnTo>
                  <a:pt x="21307" y="154305"/>
                </a:lnTo>
                <a:lnTo>
                  <a:pt x="17050" y="160020"/>
                </a:lnTo>
                <a:lnTo>
                  <a:pt x="14212" y="164782"/>
                </a:lnTo>
                <a:lnTo>
                  <a:pt x="12320" y="168910"/>
                </a:lnTo>
                <a:lnTo>
                  <a:pt x="11059" y="172614"/>
                </a:lnTo>
                <a:lnTo>
                  <a:pt x="9265" y="176035"/>
                </a:lnTo>
                <a:lnTo>
                  <a:pt x="7117" y="179270"/>
                </a:lnTo>
                <a:lnTo>
                  <a:pt x="1377" y="186752"/>
                </a:lnTo>
                <a:lnTo>
                  <a:pt x="592" y="190316"/>
                </a:lnTo>
                <a:lnTo>
                  <a:pt x="0" y="196766"/>
                </a:lnTo>
                <a:lnTo>
                  <a:pt x="7348" y="197132"/>
                </a:lnTo>
                <a:lnTo>
                  <a:pt x="15145" y="191269"/>
                </a:lnTo>
                <a:lnTo>
                  <a:pt x="23088" y="188434"/>
                </a:lnTo>
                <a:lnTo>
                  <a:pt x="31475" y="182938"/>
                </a:lnTo>
                <a:lnTo>
                  <a:pt x="37146" y="181318"/>
                </a:lnTo>
                <a:lnTo>
                  <a:pt x="41897" y="179934"/>
                </a:lnTo>
                <a:lnTo>
                  <a:pt x="54795" y="175855"/>
                </a:lnTo>
                <a:lnTo>
                  <a:pt x="61283" y="173434"/>
                </a:lnTo>
                <a:lnTo>
                  <a:pt x="67513" y="170868"/>
                </a:lnTo>
                <a:lnTo>
                  <a:pt x="73572" y="168204"/>
                </a:lnTo>
                <a:lnTo>
                  <a:pt x="80468" y="165476"/>
                </a:lnTo>
                <a:lnTo>
                  <a:pt x="95751" y="159905"/>
                </a:lnTo>
                <a:lnTo>
                  <a:pt x="102874" y="158038"/>
                </a:lnTo>
                <a:lnTo>
                  <a:pt x="109528" y="156794"/>
                </a:lnTo>
                <a:lnTo>
                  <a:pt x="115869" y="155964"/>
                </a:lnTo>
                <a:lnTo>
                  <a:pt x="122954" y="154459"/>
                </a:lnTo>
                <a:lnTo>
                  <a:pt x="130534" y="152502"/>
                </a:lnTo>
                <a:lnTo>
                  <a:pt x="138446" y="150246"/>
                </a:lnTo>
                <a:lnTo>
                  <a:pt x="145625" y="147788"/>
                </a:lnTo>
                <a:lnTo>
                  <a:pt x="152316" y="145198"/>
                </a:lnTo>
                <a:lnTo>
                  <a:pt x="158682" y="142519"/>
                </a:lnTo>
                <a:lnTo>
                  <a:pt x="165783" y="140732"/>
                </a:lnTo>
                <a:lnTo>
                  <a:pt x="173375" y="139541"/>
                </a:lnTo>
                <a:lnTo>
                  <a:pt x="181294" y="138747"/>
                </a:lnTo>
                <a:lnTo>
                  <a:pt x="188478" y="138218"/>
                </a:lnTo>
                <a:lnTo>
                  <a:pt x="195172" y="137865"/>
                </a:lnTo>
                <a:lnTo>
                  <a:pt x="201540" y="137630"/>
                </a:lnTo>
                <a:lnTo>
                  <a:pt x="224155" y="137299"/>
                </a:lnTo>
                <a:lnTo>
                  <a:pt x="296957" y="137160"/>
                </a:lnTo>
                <a:lnTo>
                  <a:pt x="298924" y="138112"/>
                </a:lnTo>
                <a:lnTo>
                  <a:pt x="306385" y="143945"/>
                </a:lnTo>
                <a:lnTo>
                  <a:pt x="307115" y="144541"/>
                </a:lnTo>
                <a:lnTo>
                  <a:pt x="310465" y="145202"/>
                </a:lnTo>
                <a:lnTo>
                  <a:pt x="313224" y="145497"/>
                </a:lnTo>
                <a:lnTo>
                  <a:pt x="308573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81"/>
          <p:cNvSpPr/>
          <p:nvPr/>
        </p:nvSpPr>
        <p:spPr>
          <a:xfrm>
            <a:off x="2377544" y="4697729"/>
            <a:ext cx="17039" cy="325757"/>
          </a:xfrm>
          <a:custGeom>
            <a:avLst/>
            <a:gdLst/>
            <a:ahLst/>
            <a:cxnLst/>
            <a:rect l="0" t="0" r="0" b="0"/>
            <a:pathLst>
              <a:path w="17039" h="325757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7680" y="953"/>
                </a:lnTo>
                <a:lnTo>
                  <a:pt x="8118" y="4552"/>
                </a:lnTo>
                <a:lnTo>
                  <a:pt x="8364" y="11932"/>
                </a:lnTo>
                <a:lnTo>
                  <a:pt x="9351" y="14623"/>
                </a:lnTo>
                <a:lnTo>
                  <a:pt x="10962" y="17368"/>
                </a:lnTo>
                <a:lnTo>
                  <a:pt x="12988" y="20152"/>
                </a:lnTo>
                <a:lnTo>
                  <a:pt x="14339" y="23912"/>
                </a:lnTo>
                <a:lnTo>
                  <a:pt x="15239" y="28324"/>
                </a:lnTo>
                <a:lnTo>
                  <a:pt x="15840" y="33170"/>
                </a:lnTo>
                <a:lnTo>
                  <a:pt x="16240" y="38306"/>
                </a:lnTo>
                <a:lnTo>
                  <a:pt x="16507" y="43635"/>
                </a:lnTo>
                <a:lnTo>
                  <a:pt x="16685" y="49093"/>
                </a:lnTo>
                <a:lnTo>
                  <a:pt x="16970" y="77431"/>
                </a:lnTo>
                <a:lnTo>
                  <a:pt x="17038" y="140391"/>
                </a:lnTo>
                <a:lnTo>
                  <a:pt x="16086" y="148839"/>
                </a:lnTo>
                <a:lnTo>
                  <a:pt x="14499" y="158281"/>
                </a:lnTo>
                <a:lnTo>
                  <a:pt x="12489" y="168386"/>
                </a:lnTo>
                <a:lnTo>
                  <a:pt x="11148" y="177028"/>
                </a:lnTo>
                <a:lnTo>
                  <a:pt x="10255" y="184694"/>
                </a:lnTo>
                <a:lnTo>
                  <a:pt x="9659" y="191709"/>
                </a:lnTo>
                <a:lnTo>
                  <a:pt x="10215" y="199244"/>
                </a:lnTo>
                <a:lnTo>
                  <a:pt x="11537" y="207125"/>
                </a:lnTo>
                <a:lnTo>
                  <a:pt x="13372" y="215235"/>
                </a:lnTo>
                <a:lnTo>
                  <a:pt x="14595" y="222548"/>
                </a:lnTo>
                <a:lnTo>
                  <a:pt x="15410" y="229328"/>
                </a:lnTo>
                <a:lnTo>
                  <a:pt x="15953" y="235753"/>
                </a:lnTo>
                <a:lnTo>
                  <a:pt x="15363" y="242894"/>
                </a:lnTo>
                <a:lnTo>
                  <a:pt x="14017" y="250512"/>
                </a:lnTo>
                <a:lnTo>
                  <a:pt x="12168" y="258448"/>
                </a:lnTo>
                <a:lnTo>
                  <a:pt x="10934" y="264692"/>
                </a:lnTo>
                <a:lnTo>
                  <a:pt x="10112" y="269806"/>
                </a:lnTo>
                <a:lnTo>
                  <a:pt x="9564" y="274168"/>
                </a:lnTo>
                <a:lnTo>
                  <a:pt x="9199" y="278981"/>
                </a:lnTo>
                <a:lnTo>
                  <a:pt x="8955" y="284095"/>
                </a:lnTo>
                <a:lnTo>
                  <a:pt x="8612" y="297854"/>
                </a:lnTo>
                <a:lnTo>
                  <a:pt x="8468" y="32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82"/>
          <p:cNvSpPr/>
          <p:nvPr/>
        </p:nvSpPr>
        <p:spPr>
          <a:xfrm>
            <a:off x="6406515" y="3763328"/>
            <a:ext cx="59999" cy="34288"/>
          </a:xfrm>
          <a:custGeom>
            <a:avLst/>
            <a:gdLst/>
            <a:ahLst/>
            <a:cxnLst/>
            <a:rect l="0" t="0" r="0" b="0"/>
            <a:pathLst>
              <a:path w="59999" h="34288">
                <a:moveTo>
                  <a:pt x="0" y="25717"/>
                </a:moveTo>
                <a:lnTo>
                  <a:pt x="15944" y="25717"/>
                </a:lnTo>
                <a:lnTo>
                  <a:pt x="16344" y="26669"/>
                </a:lnTo>
                <a:lnTo>
                  <a:pt x="16611" y="28257"/>
                </a:lnTo>
                <a:lnTo>
                  <a:pt x="17143" y="34268"/>
                </a:lnTo>
                <a:lnTo>
                  <a:pt x="17144" y="34285"/>
                </a:lnTo>
                <a:lnTo>
                  <a:pt x="17144" y="34287"/>
                </a:lnTo>
                <a:lnTo>
                  <a:pt x="355" y="17500"/>
                </a:lnTo>
                <a:lnTo>
                  <a:pt x="1190" y="17381"/>
                </a:lnTo>
                <a:lnTo>
                  <a:pt x="2698" y="17302"/>
                </a:lnTo>
                <a:lnTo>
                  <a:pt x="4656" y="17250"/>
                </a:lnTo>
                <a:lnTo>
                  <a:pt x="5961" y="16262"/>
                </a:lnTo>
                <a:lnTo>
                  <a:pt x="6832" y="14651"/>
                </a:lnTo>
                <a:lnTo>
                  <a:pt x="7412" y="12624"/>
                </a:lnTo>
                <a:lnTo>
                  <a:pt x="8751" y="11274"/>
                </a:lnTo>
                <a:lnTo>
                  <a:pt x="10596" y="10373"/>
                </a:lnTo>
                <a:lnTo>
                  <a:pt x="17031" y="8603"/>
                </a:lnTo>
                <a:lnTo>
                  <a:pt x="21662" y="4030"/>
                </a:lnTo>
                <a:lnTo>
                  <a:pt x="23013" y="3639"/>
                </a:lnTo>
                <a:lnTo>
                  <a:pt x="23915" y="4331"/>
                </a:lnTo>
                <a:lnTo>
                  <a:pt x="25361" y="7734"/>
                </a:lnTo>
                <a:lnTo>
                  <a:pt x="26432" y="8013"/>
                </a:lnTo>
                <a:lnTo>
                  <a:pt x="28099" y="8199"/>
                </a:lnTo>
                <a:lnTo>
                  <a:pt x="33927" y="8550"/>
                </a:lnTo>
                <a:lnTo>
                  <a:pt x="34048" y="9510"/>
                </a:lnTo>
                <a:lnTo>
                  <a:pt x="34129" y="11102"/>
                </a:lnTo>
                <a:lnTo>
                  <a:pt x="34287" y="17040"/>
                </a:lnTo>
                <a:lnTo>
                  <a:pt x="34289" y="25714"/>
                </a:lnTo>
                <a:lnTo>
                  <a:pt x="29739" y="25716"/>
                </a:lnTo>
                <a:lnTo>
                  <a:pt x="28398" y="24764"/>
                </a:lnTo>
                <a:lnTo>
                  <a:pt x="27504" y="23176"/>
                </a:lnTo>
                <a:lnTo>
                  <a:pt x="25822" y="17497"/>
                </a:lnTo>
                <a:lnTo>
                  <a:pt x="24834" y="17379"/>
                </a:lnTo>
                <a:lnTo>
                  <a:pt x="23224" y="17301"/>
                </a:lnTo>
                <a:lnTo>
                  <a:pt x="17500" y="17153"/>
                </a:lnTo>
                <a:lnTo>
                  <a:pt x="17382" y="16198"/>
                </a:lnTo>
                <a:lnTo>
                  <a:pt x="17303" y="14608"/>
                </a:lnTo>
                <a:lnTo>
                  <a:pt x="17147" y="8676"/>
                </a:lnTo>
                <a:lnTo>
                  <a:pt x="18099" y="8641"/>
                </a:lnTo>
                <a:lnTo>
                  <a:pt x="32993" y="8572"/>
                </a:lnTo>
                <a:lnTo>
                  <a:pt x="50128" y="8572"/>
                </a:lnTo>
                <a:lnTo>
                  <a:pt x="50564" y="9524"/>
                </a:lnTo>
                <a:lnTo>
                  <a:pt x="50854" y="11112"/>
                </a:lnTo>
                <a:lnTo>
                  <a:pt x="51048" y="13122"/>
                </a:lnTo>
                <a:lnTo>
                  <a:pt x="52129" y="14463"/>
                </a:lnTo>
                <a:lnTo>
                  <a:pt x="53803" y="15357"/>
                </a:lnTo>
                <a:lnTo>
                  <a:pt x="59899" y="17113"/>
                </a:lnTo>
                <a:lnTo>
                  <a:pt x="58983" y="18076"/>
                </a:lnTo>
                <a:lnTo>
                  <a:pt x="51785" y="25363"/>
                </a:lnTo>
                <a:lnTo>
                  <a:pt x="50716" y="25481"/>
                </a:lnTo>
                <a:lnTo>
                  <a:pt x="49050" y="25559"/>
                </a:lnTo>
                <a:lnTo>
                  <a:pt x="46987" y="25612"/>
                </a:lnTo>
                <a:lnTo>
                  <a:pt x="45613" y="26599"/>
                </a:lnTo>
                <a:lnTo>
                  <a:pt x="44696" y="28210"/>
                </a:lnTo>
                <a:lnTo>
                  <a:pt x="44085" y="30236"/>
                </a:lnTo>
                <a:lnTo>
                  <a:pt x="42725" y="31587"/>
                </a:lnTo>
                <a:lnTo>
                  <a:pt x="40865" y="32488"/>
                </a:lnTo>
                <a:lnTo>
                  <a:pt x="35588" y="33933"/>
                </a:lnTo>
                <a:lnTo>
                  <a:pt x="34203" y="33099"/>
                </a:lnTo>
                <a:lnTo>
                  <a:pt x="32327" y="31591"/>
                </a:lnTo>
                <a:lnTo>
                  <a:pt x="25768" y="25762"/>
                </a:lnTo>
                <a:lnTo>
                  <a:pt x="25728" y="25725"/>
                </a:lnTo>
                <a:lnTo>
                  <a:pt x="25717" y="17249"/>
                </a:lnTo>
                <a:lnTo>
                  <a:pt x="26670" y="17214"/>
                </a:lnTo>
                <a:lnTo>
                  <a:pt x="41566" y="17145"/>
                </a:lnTo>
                <a:lnTo>
                  <a:pt x="42951" y="18097"/>
                </a:lnTo>
                <a:lnTo>
                  <a:pt x="44826" y="19684"/>
                </a:lnTo>
                <a:lnTo>
                  <a:pt x="51401" y="25686"/>
                </a:lnTo>
                <a:lnTo>
                  <a:pt x="51433" y="33935"/>
                </a:lnTo>
                <a:lnTo>
                  <a:pt x="50481" y="34053"/>
                </a:lnTo>
                <a:lnTo>
                  <a:pt x="48894" y="34132"/>
                </a:lnTo>
                <a:lnTo>
                  <a:pt x="43215" y="34280"/>
                </a:lnTo>
                <a:lnTo>
                  <a:pt x="38416" y="34287"/>
                </a:lnTo>
                <a:lnTo>
                  <a:pt x="37041" y="33335"/>
                </a:lnTo>
                <a:lnTo>
                  <a:pt x="36123" y="31748"/>
                </a:lnTo>
                <a:lnTo>
                  <a:pt x="35512" y="29738"/>
                </a:lnTo>
                <a:lnTo>
                  <a:pt x="34152" y="28397"/>
                </a:lnTo>
                <a:lnTo>
                  <a:pt x="32293" y="27504"/>
                </a:lnTo>
                <a:lnTo>
                  <a:pt x="27016" y="26070"/>
                </a:lnTo>
                <a:lnTo>
                  <a:pt x="26583" y="25000"/>
                </a:lnTo>
                <a:lnTo>
                  <a:pt x="26294" y="23333"/>
                </a:lnTo>
                <a:lnTo>
                  <a:pt x="25831" y="18367"/>
                </a:lnTo>
                <a:lnTo>
                  <a:pt x="25793" y="17007"/>
                </a:lnTo>
                <a:lnTo>
                  <a:pt x="25751" y="12955"/>
                </a:lnTo>
                <a:lnTo>
                  <a:pt x="26692" y="11494"/>
                </a:lnTo>
                <a:lnTo>
                  <a:pt x="28272" y="10520"/>
                </a:lnTo>
                <a:lnTo>
                  <a:pt x="30278" y="9871"/>
                </a:lnTo>
                <a:lnTo>
                  <a:pt x="31615" y="8485"/>
                </a:lnTo>
                <a:lnTo>
                  <a:pt x="32507" y="6609"/>
                </a:lnTo>
                <a:lnTo>
                  <a:pt x="33101" y="4405"/>
                </a:lnTo>
                <a:lnTo>
                  <a:pt x="34449" y="2937"/>
                </a:lnTo>
                <a:lnTo>
                  <a:pt x="36301" y="1958"/>
                </a:lnTo>
                <a:lnTo>
                  <a:pt x="41566" y="386"/>
                </a:lnTo>
                <a:lnTo>
                  <a:pt x="42951" y="257"/>
                </a:lnTo>
                <a:lnTo>
                  <a:pt x="44826" y="171"/>
                </a:lnTo>
                <a:lnTo>
                  <a:pt x="51048" y="9"/>
                </a:lnTo>
                <a:lnTo>
                  <a:pt x="58782" y="0"/>
                </a:lnTo>
                <a:lnTo>
                  <a:pt x="59190" y="952"/>
                </a:lnTo>
                <a:lnTo>
                  <a:pt x="59462" y="2540"/>
                </a:lnTo>
                <a:lnTo>
                  <a:pt x="59899" y="7380"/>
                </a:lnTo>
                <a:lnTo>
                  <a:pt x="59960" y="10582"/>
                </a:lnTo>
                <a:lnTo>
                  <a:pt x="59998" y="15848"/>
                </a:lnTo>
                <a:lnTo>
                  <a:pt x="59048" y="16280"/>
                </a:lnTo>
                <a:lnTo>
                  <a:pt x="57463" y="16568"/>
                </a:lnTo>
                <a:lnTo>
                  <a:pt x="51435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83"/>
          <p:cNvSpPr/>
          <p:nvPr/>
        </p:nvSpPr>
        <p:spPr>
          <a:xfrm>
            <a:off x="6629400" y="3711892"/>
            <a:ext cx="47779" cy="34290"/>
          </a:xfrm>
          <a:custGeom>
            <a:avLst/>
            <a:gdLst/>
            <a:ahLst/>
            <a:cxnLst/>
            <a:rect l="0" t="0" r="0" b="0"/>
            <a:pathLst>
              <a:path w="47779" h="34290">
                <a:moveTo>
                  <a:pt x="34290" y="0"/>
                </a:moveTo>
                <a:lnTo>
                  <a:pt x="42831" y="0"/>
                </a:lnTo>
                <a:lnTo>
                  <a:pt x="42853" y="4551"/>
                </a:lnTo>
                <a:lnTo>
                  <a:pt x="41903" y="5891"/>
                </a:lnTo>
                <a:lnTo>
                  <a:pt x="40318" y="6785"/>
                </a:lnTo>
                <a:lnTo>
                  <a:pt x="35480" y="8220"/>
                </a:lnTo>
                <a:lnTo>
                  <a:pt x="34131" y="8337"/>
                </a:lnTo>
                <a:lnTo>
                  <a:pt x="32279" y="8416"/>
                </a:lnTo>
                <a:lnTo>
                  <a:pt x="27682" y="8503"/>
                </a:lnTo>
                <a:lnTo>
                  <a:pt x="22462" y="8542"/>
                </a:lnTo>
                <a:lnTo>
                  <a:pt x="19737" y="9504"/>
                </a:lnTo>
                <a:lnTo>
                  <a:pt x="16968" y="11099"/>
                </a:lnTo>
                <a:lnTo>
                  <a:pt x="14169" y="13114"/>
                </a:lnTo>
                <a:lnTo>
                  <a:pt x="12303" y="13506"/>
                </a:lnTo>
                <a:lnTo>
                  <a:pt x="11060" y="12813"/>
                </a:lnTo>
                <a:lnTo>
                  <a:pt x="10231" y="11400"/>
                </a:lnTo>
                <a:lnTo>
                  <a:pt x="8725" y="10457"/>
                </a:lnTo>
                <a:lnTo>
                  <a:pt x="6769" y="9829"/>
                </a:lnTo>
                <a:lnTo>
                  <a:pt x="23" y="8577"/>
                </a:lnTo>
                <a:lnTo>
                  <a:pt x="3" y="8573"/>
                </a:lnTo>
                <a:lnTo>
                  <a:pt x="0" y="8573"/>
                </a:lnTo>
                <a:lnTo>
                  <a:pt x="0" y="1192"/>
                </a:lnTo>
                <a:lnTo>
                  <a:pt x="952" y="794"/>
                </a:lnTo>
                <a:lnTo>
                  <a:pt x="2540" y="530"/>
                </a:lnTo>
                <a:lnTo>
                  <a:pt x="7380" y="105"/>
                </a:lnTo>
                <a:lnTo>
                  <a:pt x="10583" y="47"/>
                </a:lnTo>
                <a:lnTo>
                  <a:pt x="32631" y="1"/>
                </a:lnTo>
                <a:lnTo>
                  <a:pt x="33184" y="953"/>
                </a:lnTo>
                <a:lnTo>
                  <a:pt x="33552" y="2540"/>
                </a:lnTo>
                <a:lnTo>
                  <a:pt x="34144" y="7381"/>
                </a:lnTo>
                <a:lnTo>
                  <a:pt x="35145" y="7778"/>
                </a:lnTo>
                <a:lnTo>
                  <a:pt x="36765" y="8043"/>
                </a:lnTo>
                <a:lnTo>
                  <a:pt x="42505" y="8542"/>
                </a:lnTo>
                <a:lnTo>
                  <a:pt x="42624" y="9504"/>
                </a:lnTo>
                <a:lnTo>
                  <a:pt x="42703" y="11099"/>
                </a:lnTo>
                <a:lnTo>
                  <a:pt x="42831" y="15951"/>
                </a:lnTo>
                <a:lnTo>
                  <a:pt x="41889" y="16349"/>
                </a:lnTo>
                <a:lnTo>
                  <a:pt x="40308" y="16614"/>
                </a:lnTo>
                <a:lnTo>
                  <a:pt x="35478" y="17040"/>
                </a:lnTo>
                <a:lnTo>
                  <a:pt x="35082" y="18028"/>
                </a:lnTo>
                <a:lnTo>
                  <a:pt x="34818" y="19639"/>
                </a:lnTo>
                <a:lnTo>
                  <a:pt x="34394" y="24517"/>
                </a:lnTo>
                <a:lnTo>
                  <a:pt x="33407" y="24917"/>
                </a:lnTo>
                <a:lnTo>
                  <a:pt x="31796" y="25184"/>
                </a:lnTo>
                <a:lnTo>
                  <a:pt x="26918" y="25612"/>
                </a:lnTo>
                <a:lnTo>
                  <a:pt x="23711" y="25671"/>
                </a:lnTo>
                <a:lnTo>
                  <a:pt x="21521" y="25686"/>
                </a:lnTo>
                <a:lnTo>
                  <a:pt x="20063" y="24745"/>
                </a:lnTo>
                <a:lnTo>
                  <a:pt x="19091" y="23164"/>
                </a:lnTo>
                <a:lnTo>
                  <a:pt x="18442" y="21158"/>
                </a:lnTo>
                <a:lnTo>
                  <a:pt x="17057" y="19820"/>
                </a:lnTo>
                <a:lnTo>
                  <a:pt x="15181" y="18929"/>
                </a:lnTo>
                <a:lnTo>
                  <a:pt x="8687" y="17176"/>
                </a:lnTo>
                <a:lnTo>
                  <a:pt x="8649" y="16213"/>
                </a:lnTo>
                <a:lnTo>
                  <a:pt x="8606" y="12603"/>
                </a:lnTo>
                <a:lnTo>
                  <a:pt x="9547" y="11260"/>
                </a:lnTo>
                <a:lnTo>
                  <a:pt x="11128" y="10364"/>
                </a:lnTo>
                <a:lnTo>
                  <a:pt x="15956" y="8927"/>
                </a:lnTo>
                <a:lnTo>
                  <a:pt x="17305" y="8809"/>
                </a:lnTo>
                <a:lnTo>
                  <a:pt x="19156" y="8730"/>
                </a:lnTo>
                <a:lnTo>
                  <a:pt x="24421" y="8604"/>
                </a:lnTo>
                <a:lnTo>
                  <a:pt x="38454" y="8573"/>
                </a:lnTo>
                <a:lnTo>
                  <a:pt x="39923" y="9526"/>
                </a:lnTo>
                <a:lnTo>
                  <a:pt x="40903" y="11113"/>
                </a:lnTo>
                <a:lnTo>
                  <a:pt x="42747" y="16792"/>
                </a:lnTo>
                <a:lnTo>
                  <a:pt x="43738" y="17862"/>
                </a:lnTo>
                <a:lnTo>
                  <a:pt x="47379" y="21591"/>
                </a:lnTo>
                <a:lnTo>
                  <a:pt x="47778" y="22967"/>
                </a:lnTo>
                <a:lnTo>
                  <a:pt x="47092" y="23884"/>
                </a:lnTo>
                <a:lnTo>
                  <a:pt x="45682" y="24495"/>
                </a:lnTo>
                <a:lnTo>
                  <a:pt x="44742" y="25855"/>
                </a:lnTo>
                <a:lnTo>
                  <a:pt x="44115" y="27714"/>
                </a:lnTo>
                <a:lnTo>
                  <a:pt x="43110" y="32991"/>
                </a:lnTo>
                <a:lnTo>
                  <a:pt x="42074" y="33424"/>
                </a:lnTo>
                <a:lnTo>
                  <a:pt x="40432" y="33713"/>
                </a:lnTo>
                <a:lnTo>
                  <a:pt x="34649" y="34256"/>
                </a:lnTo>
                <a:lnTo>
                  <a:pt x="21528" y="34289"/>
                </a:lnTo>
                <a:lnTo>
                  <a:pt x="20067" y="33337"/>
                </a:lnTo>
                <a:lnTo>
                  <a:pt x="19093" y="31750"/>
                </a:lnTo>
                <a:lnTo>
                  <a:pt x="18443" y="29739"/>
                </a:lnTo>
                <a:lnTo>
                  <a:pt x="17058" y="28399"/>
                </a:lnTo>
                <a:lnTo>
                  <a:pt x="15182" y="27505"/>
                </a:lnTo>
                <a:lnTo>
                  <a:pt x="9878" y="26070"/>
                </a:lnTo>
                <a:lnTo>
                  <a:pt x="9442" y="25000"/>
                </a:lnTo>
                <a:lnTo>
                  <a:pt x="9152" y="23335"/>
                </a:lnTo>
                <a:lnTo>
                  <a:pt x="8583" y="17253"/>
                </a:lnTo>
                <a:lnTo>
                  <a:pt x="9531" y="17217"/>
                </a:lnTo>
                <a:lnTo>
                  <a:pt x="19155" y="17149"/>
                </a:lnTo>
                <a:lnTo>
                  <a:pt x="2571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84"/>
          <p:cNvSpPr/>
          <p:nvPr/>
        </p:nvSpPr>
        <p:spPr>
          <a:xfrm>
            <a:off x="6843713" y="3609022"/>
            <a:ext cx="59997" cy="41662"/>
          </a:xfrm>
          <a:custGeom>
            <a:avLst/>
            <a:gdLst/>
            <a:ahLst/>
            <a:cxnLst/>
            <a:rect l="0" t="0" r="0" b="0"/>
            <a:pathLst>
              <a:path w="59997" h="41662">
                <a:moveTo>
                  <a:pt x="34289" y="0"/>
                </a:moveTo>
                <a:lnTo>
                  <a:pt x="41670" y="0"/>
                </a:lnTo>
                <a:lnTo>
                  <a:pt x="43020" y="953"/>
                </a:lnTo>
                <a:lnTo>
                  <a:pt x="44872" y="2540"/>
                </a:lnTo>
                <a:lnTo>
                  <a:pt x="51050" y="8219"/>
                </a:lnTo>
                <a:lnTo>
                  <a:pt x="51178" y="9290"/>
                </a:lnTo>
                <a:lnTo>
                  <a:pt x="51263" y="10956"/>
                </a:lnTo>
                <a:lnTo>
                  <a:pt x="51359" y="15347"/>
                </a:lnTo>
                <a:lnTo>
                  <a:pt x="51424" y="24164"/>
                </a:lnTo>
                <a:lnTo>
                  <a:pt x="50475" y="25634"/>
                </a:lnTo>
                <a:lnTo>
                  <a:pt x="48890" y="27567"/>
                </a:lnTo>
                <a:lnTo>
                  <a:pt x="44052" y="32962"/>
                </a:lnTo>
                <a:lnTo>
                  <a:pt x="42703" y="33405"/>
                </a:lnTo>
                <a:lnTo>
                  <a:pt x="40851" y="33700"/>
                </a:lnTo>
                <a:lnTo>
                  <a:pt x="38663" y="33897"/>
                </a:lnTo>
                <a:lnTo>
                  <a:pt x="36253" y="34028"/>
                </a:lnTo>
                <a:lnTo>
                  <a:pt x="31034" y="34173"/>
                </a:lnTo>
                <a:lnTo>
                  <a:pt x="29262" y="35165"/>
                </a:lnTo>
                <a:lnTo>
                  <a:pt x="28080" y="36778"/>
                </a:lnTo>
                <a:lnTo>
                  <a:pt x="27293" y="38806"/>
                </a:lnTo>
                <a:lnTo>
                  <a:pt x="25814" y="40159"/>
                </a:lnTo>
                <a:lnTo>
                  <a:pt x="23877" y="41060"/>
                </a:lnTo>
                <a:lnTo>
                  <a:pt x="21633" y="41661"/>
                </a:lnTo>
                <a:lnTo>
                  <a:pt x="20137" y="41109"/>
                </a:lnTo>
                <a:lnTo>
                  <a:pt x="19139" y="39789"/>
                </a:lnTo>
                <a:lnTo>
                  <a:pt x="18474" y="37956"/>
                </a:lnTo>
                <a:lnTo>
                  <a:pt x="17078" y="36734"/>
                </a:lnTo>
                <a:lnTo>
                  <a:pt x="15196" y="35919"/>
                </a:lnTo>
                <a:lnTo>
                  <a:pt x="9880" y="34612"/>
                </a:lnTo>
                <a:lnTo>
                  <a:pt x="8492" y="34505"/>
                </a:lnTo>
                <a:lnTo>
                  <a:pt x="6613" y="34433"/>
                </a:lnTo>
                <a:lnTo>
                  <a:pt x="1305" y="34318"/>
                </a:lnTo>
                <a:lnTo>
                  <a:pt x="870" y="33356"/>
                </a:lnTo>
                <a:lnTo>
                  <a:pt x="580" y="31763"/>
                </a:lnTo>
                <a:lnTo>
                  <a:pt x="114" y="26911"/>
                </a:lnTo>
                <a:lnTo>
                  <a:pt x="76" y="25561"/>
                </a:lnTo>
                <a:lnTo>
                  <a:pt x="0" y="9798"/>
                </a:lnTo>
                <a:lnTo>
                  <a:pt x="952" y="9390"/>
                </a:lnTo>
                <a:lnTo>
                  <a:pt x="2539" y="9117"/>
                </a:lnTo>
                <a:lnTo>
                  <a:pt x="4550" y="8936"/>
                </a:lnTo>
                <a:lnTo>
                  <a:pt x="6844" y="8814"/>
                </a:lnTo>
                <a:lnTo>
                  <a:pt x="15600" y="8604"/>
                </a:lnTo>
                <a:lnTo>
                  <a:pt x="28940" y="8575"/>
                </a:lnTo>
                <a:lnTo>
                  <a:pt x="30723" y="9527"/>
                </a:lnTo>
                <a:lnTo>
                  <a:pt x="31912" y="11114"/>
                </a:lnTo>
                <a:lnTo>
                  <a:pt x="33819" y="15954"/>
                </a:lnTo>
                <a:lnTo>
                  <a:pt x="34929" y="16351"/>
                </a:lnTo>
                <a:lnTo>
                  <a:pt x="36621" y="16615"/>
                </a:lnTo>
                <a:lnTo>
                  <a:pt x="38701" y="16792"/>
                </a:lnTo>
                <a:lnTo>
                  <a:pt x="40088" y="17862"/>
                </a:lnTo>
                <a:lnTo>
                  <a:pt x="41013" y="19528"/>
                </a:lnTo>
                <a:lnTo>
                  <a:pt x="42830" y="25610"/>
                </a:lnTo>
                <a:lnTo>
                  <a:pt x="42852" y="30237"/>
                </a:lnTo>
                <a:lnTo>
                  <a:pt x="41903" y="31588"/>
                </a:lnTo>
                <a:lnTo>
                  <a:pt x="40317" y="32489"/>
                </a:lnTo>
                <a:lnTo>
                  <a:pt x="38308" y="33089"/>
                </a:lnTo>
                <a:lnTo>
                  <a:pt x="36015" y="33490"/>
                </a:lnTo>
                <a:lnTo>
                  <a:pt x="33536" y="33756"/>
                </a:lnTo>
                <a:lnTo>
                  <a:pt x="27261" y="34185"/>
                </a:lnTo>
                <a:lnTo>
                  <a:pt x="23863" y="34243"/>
                </a:lnTo>
                <a:lnTo>
                  <a:pt x="12710" y="34289"/>
                </a:lnTo>
                <a:lnTo>
                  <a:pt x="11330" y="33337"/>
                </a:lnTo>
                <a:lnTo>
                  <a:pt x="10411" y="31750"/>
                </a:lnTo>
                <a:lnTo>
                  <a:pt x="8679" y="26070"/>
                </a:lnTo>
                <a:lnTo>
                  <a:pt x="8643" y="25001"/>
                </a:lnTo>
                <a:lnTo>
                  <a:pt x="8581" y="13817"/>
                </a:lnTo>
                <a:lnTo>
                  <a:pt x="9530" y="12069"/>
                </a:lnTo>
                <a:lnTo>
                  <a:pt x="11116" y="10903"/>
                </a:lnTo>
                <a:lnTo>
                  <a:pt x="13125" y="10126"/>
                </a:lnTo>
                <a:lnTo>
                  <a:pt x="15417" y="9609"/>
                </a:lnTo>
                <a:lnTo>
                  <a:pt x="17898" y="9263"/>
                </a:lnTo>
                <a:lnTo>
                  <a:pt x="20504" y="9033"/>
                </a:lnTo>
                <a:lnTo>
                  <a:pt x="23194" y="8880"/>
                </a:lnTo>
                <a:lnTo>
                  <a:pt x="28723" y="8709"/>
                </a:lnTo>
                <a:lnTo>
                  <a:pt x="30579" y="7711"/>
                </a:lnTo>
                <a:lnTo>
                  <a:pt x="31815" y="6093"/>
                </a:lnTo>
                <a:lnTo>
                  <a:pt x="32640" y="4062"/>
                </a:lnTo>
                <a:lnTo>
                  <a:pt x="34142" y="2708"/>
                </a:lnTo>
                <a:lnTo>
                  <a:pt x="36096" y="1806"/>
                </a:lnTo>
                <a:lnTo>
                  <a:pt x="38352" y="1204"/>
                </a:lnTo>
                <a:lnTo>
                  <a:pt x="40807" y="803"/>
                </a:lnTo>
                <a:lnTo>
                  <a:pt x="43397" y="535"/>
                </a:lnTo>
                <a:lnTo>
                  <a:pt x="46076" y="357"/>
                </a:lnTo>
                <a:lnTo>
                  <a:pt x="47862" y="1190"/>
                </a:lnTo>
                <a:lnTo>
                  <a:pt x="49053" y="2699"/>
                </a:lnTo>
                <a:lnTo>
                  <a:pt x="49846" y="4657"/>
                </a:lnTo>
                <a:lnTo>
                  <a:pt x="51328" y="5962"/>
                </a:lnTo>
                <a:lnTo>
                  <a:pt x="53269" y="6832"/>
                </a:lnTo>
                <a:lnTo>
                  <a:pt x="58676" y="8229"/>
                </a:lnTo>
                <a:lnTo>
                  <a:pt x="59119" y="9296"/>
                </a:lnTo>
                <a:lnTo>
                  <a:pt x="59416" y="10960"/>
                </a:lnTo>
                <a:lnTo>
                  <a:pt x="59890" y="15923"/>
                </a:lnTo>
                <a:lnTo>
                  <a:pt x="59929" y="17283"/>
                </a:lnTo>
                <a:lnTo>
                  <a:pt x="59996" y="24419"/>
                </a:lnTo>
                <a:lnTo>
                  <a:pt x="59047" y="24852"/>
                </a:lnTo>
                <a:lnTo>
                  <a:pt x="57462" y="25141"/>
                </a:lnTo>
                <a:lnTo>
                  <a:pt x="55452" y="25333"/>
                </a:lnTo>
                <a:lnTo>
                  <a:pt x="54113" y="26413"/>
                </a:lnTo>
                <a:lnTo>
                  <a:pt x="53221" y="28087"/>
                </a:lnTo>
                <a:lnTo>
                  <a:pt x="52625" y="30155"/>
                </a:lnTo>
                <a:lnTo>
                  <a:pt x="51276" y="31533"/>
                </a:lnTo>
                <a:lnTo>
                  <a:pt x="49423" y="32452"/>
                </a:lnTo>
                <a:lnTo>
                  <a:pt x="44158" y="33927"/>
                </a:lnTo>
                <a:lnTo>
                  <a:pt x="42773" y="34048"/>
                </a:lnTo>
                <a:lnTo>
                  <a:pt x="40898" y="34129"/>
                </a:lnTo>
                <a:lnTo>
                  <a:pt x="36274" y="34218"/>
                </a:lnTo>
                <a:lnTo>
                  <a:pt x="31044" y="34258"/>
                </a:lnTo>
                <a:lnTo>
                  <a:pt x="28315" y="33316"/>
                </a:lnTo>
                <a:lnTo>
                  <a:pt x="25545" y="31736"/>
                </a:lnTo>
                <a:lnTo>
                  <a:pt x="18804" y="26906"/>
                </a:lnTo>
                <a:lnTo>
                  <a:pt x="17298" y="26510"/>
                </a:lnTo>
                <a:lnTo>
                  <a:pt x="15341" y="26246"/>
                </a:lnTo>
                <a:lnTo>
                  <a:pt x="8967" y="25749"/>
                </a:lnTo>
                <a:lnTo>
                  <a:pt x="8836" y="24786"/>
                </a:lnTo>
                <a:lnTo>
                  <a:pt x="8748" y="23191"/>
                </a:lnTo>
                <a:lnTo>
                  <a:pt x="8571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5"/>
          <p:cNvSpPr/>
          <p:nvPr/>
        </p:nvSpPr>
        <p:spPr>
          <a:xfrm>
            <a:off x="7040880" y="3395097"/>
            <a:ext cx="56117" cy="51046"/>
          </a:xfrm>
          <a:custGeom>
            <a:avLst/>
            <a:gdLst/>
            <a:ahLst/>
            <a:cxnLst/>
            <a:rect l="0" t="0" r="0" b="0"/>
            <a:pathLst>
              <a:path w="56117" h="51046">
                <a:moveTo>
                  <a:pt x="17145" y="33903"/>
                </a:moveTo>
                <a:lnTo>
                  <a:pt x="33068" y="33903"/>
                </a:lnTo>
                <a:lnTo>
                  <a:pt x="33475" y="34855"/>
                </a:lnTo>
                <a:lnTo>
                  <a:pt x="33747" y="36443"/>
                </a:lnTo>
                <a:lnTo>
                  <a:pt x="33927" y="38453"/>
                </a:lnTo>
                <a:lnTo>
                  <a:pt x="35001" y="39794"/>
                </a:lnTo>
                <a:lnTo>
                  <a:pt x="36669" y="40688"/>
                </a:lnTo>
                <a:lnTo>
                  <a:pt x="41638" y="42122"/>
                </a:lnTo>
                <a:lnTo>
                  <a:pt x="42046" y="43192"/>
                </a:lnTo>
                <a:lnTo>
                  <a:pt x="42318" y="44858"/>
                </a:lnTo>
                <a:lnTo>
                  <a:pt x="42755" y="49825"/>
                </a:lnTo>
                <a:lnTo>
                  <a:pt x="41838" y="50233"/>
                </a:lnTo>
                <a:lnTo>
                  <a:pt x="40275" y="50504"/>
                </a:lnTo>
                <a:lnTo>
                  <a:pt x="34640" y="51016"/>
                </a:lnTo>
                <a:lnTo>
                  <a:pt x="26939" y="51045"/>
                </a:lnTo>
                <a:lnTo>
                  <a:pt x="25580" y="50093"/>
                </a:lnTo>
                <a:lnTo>
                  <a:pt x="23720" y="48506"/>
                </a:lnTo>
                <a:lnTo>
                  <a:pt x="18444" y="43667"/>
                </a:lnTo>
                <a:lnTo>
                  <a:pt x="18010" y="42317"/>
                </a:lnTo>
                <a:lnTo>
                  <a:pt x="17722" y="40465"/>
                </a:lnTo>
                <a:lnTo>
                  <a:pt x="17258" y="35199"/>
                </a:lnTo>
                <a:lnTo>
                  <a:pt x="16268" y="33814"/>
                </a:lnTo>
                <a:lnTo>
                  <a:pt x="14656" y="31939"/>
                </a:lnTo>
                <a:lnTo>
                  <a:pt x="9774" y="26636"/>
                </a:lnTo>
                <a:lnTo>
                  <a:pt x="10326" y="25248"/>
                </a:lnTo>
                <a:lnTo>
                  <a:pt x="11646" y="23370"/>
                </a:lnTo>
                <a:lnTo>
                  <a:pt x="16823" y="17145"/>
                </a:lnTo>
                <a:lnTo>
                  <a:pt x="17882" y="17016"/>
                </a:lnTo>
                <a:lnTo>
                  <a:pt x="19541" y="16930"/>
                </a:lnTo>
                <a:lnTo>
                  <a:pt x="24498" y="16792"/>
                </a:lnTo>
                <a:lnTo>
                  <a:pt x="25856" y="17733"/>
                </a:lnTo>
                <a:lnTo>
                  <a:pt x="27715" y="19313"/>
                </a:lnTo>
                <a:lnTo>
                  <a:pt x="32991" y="24141"/>
                </a:lnTo>
                <a:lnTo>
                  <a:pt x="35329" y="25490"/>
                </a:lnTo>
                <a:lnTo>
                  <a:pt x="50694" y="33518"/>
                </a:lnTo>
                <a:lnTo>
                  <a:pt x="50941" y="34599"/>
                </a:lnTo>
                <a:lnTo>
                  <a:pt x="51106" y="36272"/>
                </a:lnTo>
                <a:lnTo>
                  <a:pt x="51370" y="41250"/>
                </a:lnTo>
                <a:lnTo>
                  <a:pt x="50439" y="42610"/>
                </a:lnTo>
                <a:lnTo>
                  <a:pt x="48866" y="44470"/>
                </a:lnTo>
                <a:lnTo>
                  <a:pt x="44048" y="49748"/>
                </a:lnTo>
                <a:lnTo>
                  <a:pt x="42700" y="50181"/>
                </a:lnTo>
                <a:lnTo>
                  <a:pt x="40849" y="50470"/>
                </a:lnTo>
                <a:lnTo>
                  <a:pt x="35585" y="50934"/>
                </a:lnTo>
                <a:lnTo>
                  <a:pt x="32326" y="50997"/>
                </a:lnTo>
                <a:lnTo>
                  <a:pt x="30123" y="51014"/>
                </a:lnTo>
                <a:lnTo>
                  <a:pt x="28655" y="50072"/>
                </a:lnTo>
                <a:lnTo>
                  <a:pt x="27676" y="48493"/>
                </a:lnTo>
                <a:lnTo>
                  <a:pt x="27022" y="46487"/>
                </a:lnTo>
                <a:lnTo>
                  <a:pt x="26587" y="44197"/>
                </a:lnTo>
                <a:lnTo>
                  <a:pt x="26297" y="41718"/>
                </a:lnTo>
                <a:lnTo>
                  <a:pt x="26104" y="39113"/>
                </a:lnTo>
                <a:lnTo>
                  <a:pt x="25022" y="37376"/>
                </a:lnTo>
                <a:lnTo>
                  <a:pt x="23349" y="36218"/>
                </a:lnTo>
                <a:lnTo>
                  <a:pt x="21281" y="35446"/>
                </a:lnTo>
                <a:lnTo>
                  <a:pt x="18950" y="33979"/>
                </a:lnTo>
                <a:lnTo>
                  <a:pt x="16443" y="32049"/>
                </a:lnTo>
                <a:lnTo>
                  <a:pt x="13819" y="29809"/>
                </a:lnTo>
                <a:lnTo>
                  <a:pt x="12070" y="27364"/>
                </a:lnTo>
                <a:lnTo>
                  <a:pt x="10905" y="24781"/>
                </a:lnTo>
                <a:lnTo>
                  <a:pt x="10126" y="22106"/>
                </a:lnTo>
                <a:lnTo>
                  <a:pt x="10560" y="20323"/>
                </a:lnTo>
                <a:lnTo>
                  <a:pt x="11803" y="19135"/>
                </a:lnTo>
                <a:lnTo>
                  <a:pt x="13584" y="18343"/>
                </a:lnTo>
                <a:lnTo>
                  <a:pt x="14771" y="16862"/>
                </a:lnTo>
                <a:lnTo>
                  <a:pt x="15562" y="14922"/>
                </a:lnTo>
                <a:lnTo>
                  <a:pt x="16832" y="9516"/>
                </a:lnTo>
                <a:lnTo>
                  <a:pt x="17889" y="8120"/>
                </a:lnTo>
                <a:lnTo>
                  <a:pt x="19546" y="6237"/>
                </a:lnTo>
                <a:lnTo>
                  <a:pt x="24498" y="921"/>
                </a:lnTo>
                <a:lnTo>
                  <a:pt x="25856" y="485"/>
                </a:lnTo>
                <a:lnTo>
                  <a:pt x="27715" y="194"/>
                </a:lnTo>
                <a:lnTo>
                  <a:pt x="29907" y="0"/>
                </a:lnTo>
                <a:lnTo>
                  <a:pt x="31368" y="824"/>
                </a:lnTo>
                <a:lnTo>
                  <a:pt x="32341" y="2325"/>
                </a:lnTo>
                <a:lnTo>
                  <a:pt x="32991" y="4278"/>
                </a:lnTo>
                <a:lnTo>
                  <a:pt x="34376" y="5581"/>
                </a:lnTo>
                <a:lnTo>
                  <a:pt x="36253" y="6449"/>
                </a:lnTo>
                <a:lnTo>
                  <a:pt x="38456" y="7027"/>
                </a:lnTo>
                <a:lnTo>
                  <a:pt x="39924" y="8366"/>
                </a:lnTo>
                <a:lnTo>
                  <a:pt x="40904" y="10211"/>
                </a:lnTo>
                <a:lnTo>
                  <a:pt x="41556" y="12393"/>
                </a:lnTo>
                <a:lnTo>
                  <a:pt x="42944" y="13848"/>
                </a:lnTo>
                <a:lnTo>
                  <a:pt x="44822" y="14818"/>
                </a:lnTo>
                <a:lnTo>
                  <a:pt x="47026" y="15464"/>
                </a:lnTo>
                <a:lnTo>
                  <a:pt x="48495" y="16848"/>
                </a:lnTo>
                <a:lnTo>
                  <a:pt x="49476" y="18723"/>
                </a:lnTo>
                <a:lnTo>
                  <a:pt x="50129" y="20925"/>
                </a:lnTo>
                <a:lnTo>
                  <a:pt x="51517" y="23346"/>
                </a:lnTo>
                <a:lnTo>
                  <a:pt x="53394" y="25912"/>
                </a:lnTo>
                <a:lnTo>
                  <a:pt x="55599" y="28576"/>
                </a:lnTo>
                <a:lnTo>
                  <a:pt x="56116" y="30352"/>
                </a:lnTo>
                <a:lnTo>
                  <a:pt x="55508" y="31535"/>
                </a:lnTo>
                <a:lnTo>
                  <a:pt x="54150" y="32324"/>
                </a:lnTo>
                <a:lnTo>
                  <a:pt x="52293" y="32850"/>
                </a:lnTo>
                <a:lnTo>
                  <a:pt x="50101" y="33201"/>
                </a:lnTo>
                <a:lnTo>
                  <a:pt x="47688" y="33435"/>
                </a:lnTo>
                <a:lnTo>
                  <a:pt x="45127" y="34543"/>
                </a:lnTo>
                <a:lnTo>
                  <a:pt x="42467" y="36235"/>
                </a:lnTo>
                <a:lnTo>
                  <a:pt x="39741" y="38315"/>
                </a:lnTo>
                <a:lnTo>
                  <a:pt x="36971" y="39702"/>
                </a:lnTo>
                <a:lnTo>
                  <a:pt x="34172" y="40626"/>
                </a:lnTo>
                <a:lnTo>
                  <a:pt x="31354" y="41242"/>
                </a:lnTo>
                <a:lnTo>
                  <a:pt x="28523" y="41653"/>
                </a:lnTo>
                <a:lnTo>
                  <a:pt x="25683" y="41927"/>
                </a:lnTo>
                <a:lnTo>
                  <a:pt x="18831" y="42367"/>
                </a:lnTo>
                <a:lnTo>
                  <a:pt x="15354" y="42427"/>
                </a:lnTo>
                <a:lnTo>
                  <a:pt x="5361" y="42466"/>
                </a:lnTo>
                <a:lnTo>
                  <a:pt x="3574" y="41516"/>
                </a:lnTo>
                <a:lnTo>
                  <a:pt x="2383" y="39931"/>
                </a:lnTo>
                <a:lnTo>
                  <a:pt x="0" y="339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86"/>
          <p:cNvSpPr/>
          <p:nvPr/>
        </p:nvSpPr>
        <p:spPr>
          <a:xfrm>
            <a:off x="7229862" y="3000379"/>
            <a:ext cx="64302" cy="51421"/>
          </a:xfrm>
          <a:custGeom>
            <a:avLst/>
            <a:gdLst/>
            <a:ahLst/>
            <a:cxnLst/>
            <a:rect l="0" t="0" r="0" b="0"/>
            <a:pathLst>
              <a:path w="64302" h="51421">
                <a:moveTo>
                  <a:pt x="8185" y="8568"/>
                </a:moveTo>
                <a:lnTo>
                  <a:pt x="55204" y="8568"/>
                </a:lnTo>
                <a:lnTo>
                  <a:pt x="56676" y="9521"/>
                </a:lnTo>
                <a:lnTo>
                  <a:pt x="57658" y="11108"/>
                </a:lnTo>
                <a:lnTo>
                  <a:pt x="58311" y="13119"/>
                </a:lnTo>
                <a:lnTo>
                  <a:pt x="59700" y="14460"/>
                </a:lnTo>
                <a:lnTo>
                  <a:pt x="61578" y="15353"/>
                </a:lnTo>
                <a:lnTo>
                  <a:pt x="63783" y="15949"/>
                </a:lnTo>
                <a:lnTo>
                  <a:pt x="64301" y="17299"/>
                </a:lnTo>
                <a:lnTo>
                  <a:pt x="63693" y="19151"/>
                </a:lnTo>
                <a:lnTo>
                  <a:pt x="60425" y="24417"/>
                </a:lnTo>
                <a:lnTo>
                  <a:pt x="60157" y="25801"/>
                </a:lnTo>
                <a:lnTo>
                  <a:pt x="59978" y="27677"/>
                </a:lnTo>
                <a:lnTo>
                  <a:pt x="59858" y="29880"/>
                </a:lnTo>
                <a:lnTo>
                  <a:pt x="58827" y="31348"/>
                </a:lnTo>
                <a:lnTo>
                  <a:pt x="57187" y="32327"/>
                </a:lnTo>
                <a:lnTo>
                  <a:pt x="55139" y="32980"/>
                </a:lnTo>
                <a:lnTo>
                  <a:pt x="53776" y="34368"/>
                </a:lnTo>
                <a:lnTo>
                  <a:pt x="52867" y="36246"/>
                </a:lnTo>
                <a:lnTo>
                  <a:pt x="52260" y="38450"/>
                </a:lnTo>
                <a:lnTo>
                  <a:pt x="50903" y="39919"/>
                </a:lnTo>
                <a:lnTo>
                  <a:pt x="49047" y="40899"/>
                </a:lnTo>
                <a:lnTo>
                  <a:pt x="46856" y="41552"/>
                </a:lnTo>
                <a:lnTo>
                  <a:pt x="44443" y="41987"/>
                </a:lnTo>
                <a:lnTo>
                  <a:pt x="41882" y="42278"/>
                </a:lnTo>
                <a:lnTo>
                  <a:pt x="35479" y="42743"/>
                </a:lnTo>
                <a:lnTo>
                  <a:pt x="32063" y="42807"/>
                </a:lnTo>
                <a:lnTo>
                  <a:pt x="22109" y="42848"/>
                </a:lnTo>
                <a:lnTo>
                  <a:pt x="20325" y="41899"/>
                </a:lnTo>
                <a:lnTo>
                  <a:pt x="19136" y="40314"/>
                </a:lnTo>
                <a:lnTo>
                  <a:pt x="18343" y="38304"/>
                </a:lnTo>
                <a:lnTo>
                  <a:pt x="16862" y="36965"/>
                </a:lnTo>
                <a:lnTo>
                  <a:pt x="14922" y="36072"/>
                </a:lnTo>
                <a:lnTo>
                  <a:pt x="9516" y="34639"/>
                </a:lnTo>
                <a:lnTo>
                  <a:pt x="8120" y="33568"/>
                </a:lnTo>
                <a:lnTo>
                  <a:pt x="6237" y="31902"/>
                </a:lnTo>
                <a:lnTo>
                  <a:pt x="921" y="26936"/>
                </a:lnTo>
                <a:lnTo>
                  <a:pt x="485" y="25576"/>
                </a:lnTo>
                <a:lnTo>
                  <a:pt x="195" y="23716"/>
                </a:lnTo>
                <a:lnTo>
                  <a:pt x="0" y="21524"/>
                </a:lnTo>
                <a:lnTo>
                  <a:pt x="823" y="20063"/>
                </a:lnTo>
                <a:lnTo>
                  <a:pt x="2325" y="19089"/>
                </a:lnTo>
                <a:lnTo>
                  <a:pt x="4278" y="18440"/>
                </a:lnTo>
                <a:lnTo>
                  <a:pt x="5580" y="17054"/>
                </a:lnTo>
                <a:lnTo>
                  <a:pt x="6449" y="15178"/>
                </a:lnTo>
                <a:lnTo>
                  <a:pt x="7027" y="12975"/>
                </a:lnTo>
                <a:lnTo>
                  <a:pt x="8365" y="11506"/>
                </a:lnTo>
                <a:lnTo>
                  <a:pt x="10210" y="10526"/>
                </a:lnTo>
                <a:lnTo>
                  <a:pt x="12393" y="9874"/>
                </a:lnTo>
                <a:lnTo>
                  <a:pt x="14801" y="9439"/>
                </a:lnTo>
                <a:lnTo>
                  <a:pt x="17358" y="9148"/>
                </a:lnTo>
                <a:lnTo>
                  <a:pt x="24864" y="8602"/>
                </a:lnTo>
                <a:lnTo>
                  <a:pt x="29743" y="8578"/>
                </a:lnTo>
                <a:lnTo>
                  <a:pt x="31129" y="9527"/>
                </a:lnTo>
                <a:lnTo>
                  <a:pt x="32054" y="11112"/>
                </a:lnTo>
                <a:lnTo>
                  <a:pt x="32670" y="13122"/>
                </a:lnTo>
                <a:lnTo>
                  <a:pt x="34034" y="14461"/>
                </a:lnTo>
                <a:lnTo>
                  <a:pt x="35895" y="15354"/>
                </a:lnTo>
                <a:lnTo>
                  <a:pt x="41175" y="16788"/>
                </a:lnTo>
                <a:lnTo>
                  <a:pt x="41608" y="17858"/>
                </a:lnTo>
                <a:lnTo>
                  <a:pt x="41898" y="19524"/>
                </a:lnTo>
                <a:lnTo>
                  <a:pt x="42361" y="24491"/>
                </a:lnTo>
                <a:lnTo>
                  <a:pt x="42399" y="25851"/>
                </a:lnTo>
                <a:lnTo>
                  <a:pt x="42442" y="29902"/>
                </a:lnTo>
                <a:lnTo>
                  <a:pt x="41501" y="32315"/>
                </a:lnTo>
                <a:lnTo>
                  <a:pt x="39920" y="34877"/>
                </a:lnTo>
                <a:lnTo>
                  <a:pt x="34255" y="42391"/>
                </a:lnTo>
                <a:lnTo>
                  <a:pt x="33185" y="42547"/>
                </a:lnTo>
                <a:lnTo>
                  <a:pt x="31519" y="42651"/>
                </a:lnTo>
                <a:lnTo>
                  <a:pt x="25692" y="42846"/>
                </a:lnTo>
                <a:lnTo>
                  <a:pt x="20886" y="42854"/>
                </a:lnTo>
                <a:lnTo>
                  <a:pt x="19511" y="41903"/>
                </a:lnTo>
                <a:lnTo>
                  <a:pt x="18593" y="40316"/>
                </a:lnTo>
                <a:lnTo>
                  <a:pt x="17981" y="38306"/>
                </a:lnTo>
                <a:lnTo>
                  <a:pt x="17573" y="36013"/>
                </a:lnTo>
                <a:lnTo>
                  <a:pt x="17301" y="33533"/>
                </a:lnTo>
                <a:lnTo>
                  <a:pt x="16865" y="27258"/>
                </a:lnTo>
                <a:lnTo>
                  <a:pt x="15877" y="25790"/>
                </a:lnTo>
                <a:lnTo>
                  <a:pt x="14265" y="23860"/>
                </a:lnTo>
                <a:lnTo>
                  <a:pt x="12239" y="21620"/>
                </a:lnTo>
                <a:lnTo>
                  <a:pt x="11840" y="19174"/>
                </a:lnTo>
                <a:lnTo>
                  <a:pt x="12526" y="16591"/>
                </a:lnTo>
                <a:lnTo>
                  <a:pt x="13937" y="13917"/>
                </a:lnTo>
                <a:lnTo>
                  <a:pt x="14877" y="11182"/>
                </a:lnTo>
                <a:lnTo>
                  <a:pt x="15505" y="8405"/>
                </a:lnTo>
                <a:lnTo>
                  <a:pt x="15922" y="5602"/>
                </a:lnTo>
                <a:lnTo>
                  <a:pt x="17153" y="3733"/>
                </a:lnTo>
                <a:lnTo>
                  <a:pt x="18926" y="2487"/>
                </a:lnTo>
                <a:lnTo>
                  <a:pt x="21061" y="1657"/>
                </a:lnTo>
                <a:lnTo>
                  <a:pt x="23437" y="1103"/>
                </a:lnTo>
                <a:lnTo>
                  <a:pt x="25973" y="734"/>
                </a:lnTo>
                <a:lnTo>
                  <a:pt x="32336" y="142"/>
                </a:lnTo>
                <a:lnTo>
                  <a:pt x="33811" y="93"/>
                </a:lnTo>
                <a:lnTo>
                  <a:pt x="42542" y="4"/>
                </a:lnTo>
                <a:lnTo>
                  <a:pt x="46633" y="0"/>
                </a:lnTo>
                <a:lnTo>
                  <a:pt x="48104" y="951"/>
                </a:lnTo>
                <a:lnTo>
                  <a:pt x="49085" y="2537"/>
                </a:lnTo>
                <a:lnTo>
                  <a:pt x="49739" y="4548"/>
                </a:lnTo>
                <a:lnTo>
                  <a:pt x="51128" y="6840"/>
                </a:lnTo>
                <a:lnTo>
                  <a:pt x="53006" y="9321"/>
                </a:lnTo>
                <a:lnTo>
                  <a:pt x="55211" y="11928"/>
                </a:lnTo>
                <a:lnTo>
                  <a:pt x="56680" y="14618"/>
                </a:lnTo>
                <a:lnTo>
                  <a:pt x="57661" y="17364"/>
                </a:lnTo>
                <a:lnTo>
                  <a:pt x="58314" y="20147"/>
                </a:lnTo>
                <a:lnTo>
                  <a:pt x="58749" y="22955"/>
                </a:lnTo>
                <a:lnTo>
                  <a:pt x="59039" y="25779"/>
                </a:lnTo>
                <a:lnTo>
                  <a:pt x="59234" y="28615"/>
                </a:lnTo>
                <a:lnTo>
                  <a:pt x="59362" y="31458"/>
                </a:lnTo>
                <a:lnTo>
                  <a:pt x="59506" y="37156"/>
                </a:lnTo>
                <a:lnTo>
                  <a:pt x="58591" y="39057"/>
                </a:lnTo>
                <a:lnTo>
                  <a:pt x="57029" y="40324"/>
                </a:lnTo>
                <a:lnTo>
                  <a:pt x="55035" y="41169"/>
                </a:lnTo>
                <a:lnTo>
                  <a:pt x="53706" y="42684"/>
                </a:lnTo>
                <a:lnTo>
                  <a:pt x="52820" y="44647"/>
                </a:lnTo>
                <a:lnTo>
                  <a:pt x="52229" y="46908"/>
                </a:lnTo>
                <a:lnTo>
                  <a:pt x="50883" y="48416"/>
                </a:lnTo>
                <a:lnTo>
                  <a:pt x="49033" y="49421"/>
                </a:lnTo>
                <a:lnTo>
                  <a:pt x="43770" y="51033"/>
                </a:lnTo>
                <a:lnTo>
                  <a:pt x="42386" y="51166"/>
                </a:lnTo>
                <a:lnTo>
                  <a:pt x="40511" y="51254"/>
                </a:lnTo>
                <a:lnTo>
                  <a:pt x="35208" y="51396"/>
                </a:lnTo>
                <a:lnTo>
                  <a:pt x="29739" y="51420"/>
                </a:lnTo>
                <a:lnTo>
                  <a:pt x="28269" y="50471"/>
                </a:lnTo>
                <a:lnTo>
                  <a:pt x="27289" y="48886"/>
                </a:lnTo>
                <a:lnTo>
                  <a:pt x="25717" y="44049"/>
                </a:lnTo>
                <a:lnTo>
                  <a:pt x="25588" y="42699"/>
                </a:lnTo>
                <a:lnTo>
                  <a:pt x="25502" y="40847"/>
                </a:lnTo>
                <a:lnTo>
                  <a:pt x="25364" y="35582"/>
                </a:lnTo>
                <a:lnTo>
                  <a:pt x="25331" y="21549"/>
                </a:lnTo>
                <a:lnTo>
                  <a:pt x="26283" y="20080"/>
                </a:lnTo>
                <a:lnTo>
                  <a:pt x="27870" y="19100"/>
                </a:lnTo>
                <a:lnTo>
                  <a:pt x="33903" y="17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87"/>
          <p:cNvSpPr/>
          <p:nvPr/>
        </p:nvSpPr>
        <p:spPr>
          <a:xfrm>
            <a:off x="6260782" y="2760345"/>
            <a:ext cx="1122891" cy="1037273"/>
          </a:xfrm>
          <a:custGeom>
            <a:avLst/>
            <a:gdLst/>
            <a:ahLst/>
            <a:cxnLst/>
            <a:rect l="0" t="0" r="0" b="0"/>
            <a:pathLst>
              <a:path w="1122891" h="1037273">
                <a:moveTo>
                  <a:pt x="0" y="1037272"/>
                </a:moveTo>
                <a:lnTo>
                  <a:pt x="115886" y="1037272"/>
                </a:lnTo>
                <a:lnTo>
                  <a:pt x="117262" y="1036320"/>
                </a:lnTo>
                <a:lnTo>
                  <a:pt x="118180" y="1034732"/>
                </a:lnTo>
                <a:lnTo>
                  <a:pt x="118792" y="1032721"/>
                </a:lnTo>
                <a:lnTo>
                  <a:pt x="120152" y="1031380"/>
                </a:lnTo>
                <a:lnTo>
                  <a:pt x="122011" y="1030487"/>
                </a:lnTo>
                <a:lnTo>
                  <a:pt x="128203" y="1028804"/>
                </a:lnTo>
                <a:lnTo>
                  <a:pt x="162515" y="1028700"/>
                </a:lnTo>
                <a:lnTo>
                  <a:pt x="197054" y="1028700"/>
                </a:lnTo>
                <a:lnTo>
                  <a:pt x="204539" y="1021319"/>
                </a:lnTo>
                <a:lnTo>
                  <a:pt x="207746" y="1020657"/>
                </a:lnTo>
                <a:lnTo>
                  <a:pt x="235614" y="1020128"/>
                </a:lnTo>
                <a:lnTo>
                  <a:pt x="237086" y="1019175"/>
                </a:lnTo>
                <a:lnTo>
                  <a:pt x="238067" y="1017587"/>
                </a:lnTo>
                <a:lnTo>
                  <a:pt x="238722" y="1015577"/>
                </a:lnTo>
                <a:lnTo>
                  <a:pt x="240111" y="1014236"/>
                </a:lnTo>
                <a:lnTo>
                  <a:pt x="241989" y="1013342"/>
                </a:lnTo>
                <a:lnTo>
                  <a:pt x="246616" y="1012349"/>
                </a:lnTo>
                <a:lnTo>
                  <a:pt x="268968" y="1011564"/>
                </a:lnTo>
                <a:lnTo>
                  <a:pt x="270752" y="1010608"/>
                </a:lnTo>
                <a:lnTo>
                  <a:pt x="271941" y="1009019"/>
                </a:lnTo>
                <a:lnTo>
                  <a:pt x="272735" y="1007006"/>
                </a:lnTo>
                <a:lnTo>
                  <a:pt x="274216" y="1005665"/>
                </a:lnTo>
                <a:lnTo>
                  <a:pt x="276156" y="1004771"/>
                </a:lnTo>
                <a:lnTo>
                  <a:pt x="280851" y="1003777"/>
                </a:lnTo>
                <a:lnTo>
                  <a:pt x="289879" y="1003087"/>
                </a:lnTo>
                <a:lnTo>
                  <a:pt x="297996" y="997111"/>
                </a:lnTo>
                <a:lnTo>
                  <a:pt x="307024" y="994765"/>
                </a:lnTo>
                <a:lnTo>
                  <a:pt x="312691" y="994515"/>
                </a:lnTo>
                <a:lnTo>
                  <a:pt x="315141" y="993527"/>
                </a:lnTo>
                <a:lnTo>
                  <a:pt x="324169" y="987038"/>
                </a:lnTo>
                <a:lnTo>
                  <a:pt x="327591" y="986371"/>
                </a:lnTo>
                <a:lnTo>
                  <a:pt x="329836" y="986193"/>
                </a:lnTo>
                <a:lnTo>
                  <a:pt x="332286" y="985122"/>
                </a:lnTo>
                <a:lnTo>
                  <a:pt x="341314" y="978488"/>
                </a:lnTo>
                <a:lnTo>
                  <a:pt x="357523" y="977372"/>
                </a:lnTo>
                <a:lnTo>
                  <a:pt x="361464" y="974773"/>
                </a:lnTo>
                <a:lnTo>
                  <a:pt x="363848" y="972746"/>
                </a:lnTo>
                <a:lnTo>
                  <a:pt x="366391" y="971395"/>
                </a:lnTo>
                <a:lnTo>
                  <a:pt x="371755" y="969893"/>
                </a:lnTo>
                <a:lnTo>
                  <a:pt x="373567" y="968540"/>
                </a:lnTo>
                <a:lnTo>
                  <a:pt x="374774" y="966686"/>
                </a:lnTo>
                <a:lnTo>
                  <a:pt x="375580" y="964497"/>
                </a:lnTo>
                <a:lnTo>
                  <a:pt x="377069" y="963038"/>
                </a:lnTo>
                <a:lnTo>
                  <a:pt x="379015" y="962065"/>
                </a:lnTo>
                <a:lnTo>
                  <a:pt x="383716" y="960984"/>
                </a:lnTo>
                <a:lnTo>
                  <a:pt x="397299" y="960234"/>
                </a:lnTo>
                <a:lnTo>
                  <a:pt x="399168" y="959243"/>
                </a:lnTo>
                <a:lnTo>
                  <a:pt x="400415" y="957630"/>
                </a:lnTo>
                <a:lnTo>
                  <a:pt x="401246" y="955602"/>
                </a:lnTo>
                <a:lnTo>
                  <a:pt x="402752" y="954251"/>
                </a:lnTo>
                <a:lnTo>
                  <a:pt x="404709" y="953350"/>
                </a:lnTo>
                <a:lnTo>
                  <a:pt x="410143" y="951903"/>
                </a:lnTo>
                <a:lnTo>
                  <a:pt x="423295" y="951578"/>
                </a:lnTo>
                <a:lnTo>
                  <a:pt x="425071" y="950616"/>
                </a:lnTo>
                <a:lnTo>
                  <a:pt x="426256" y="949021"/>
                </a:lnTo>
                <a:lnTo>
                  <a:pt x="427046" y="947005"/>
                </a:lnTo>
                <a:lnTo>
                  <a:pt x="428525" y="945662"/>
                </a:lnTo>
                <a:lnTo>
                  <a:pt x="430463" y="944766"/>
                </a:lnTo>
                <a:lnTo>
                  <a:pt x="435868" y="943328"/>
                </a:lnTo>
                <a:lnTo>
                  <a:pt x="441354" y="943080"/>
                </a:lnTo>
                <a:lnTo>
                  <a:pt x="443779" y="942092"/>
                </a:lnTo>
                <a:lnTo>
                  <a:pt x="452764" y="935603"/>
                </a:lnTo>
                <a:lnTo>
                  <a:pt x="456180" y="934936"/>
                </a:lnTo>
                <a:lnTo>
                  <a:pt x="469902" y="934434"/>
                </a:lnTo>
                <a:lnTo>
                  <a:pt x="473323" y="931876"/>
                </a:lnTo>
                <a:lnTo>
                  <a:pt x="478729" y="927024"/>
                </a:lnTo>
                <a:lnTo>
                  <a:pt x="482008" y="926360"/>
                </a:lnTo>
                <a:lnTo>
                  <a:pt x="491875" y="925935"/>
                </a:lnTo>
                <a:lnTo>
                  <a:pt x="493652" y="924947"/>
                </a:lnTo>
                <a:lnTo>
                  <a:pt x="494836" y="923336"/>
                </a:lnTo>
                <a:lnTo>
                  <a:pt x="495626" y="921310"/>
                </a:lnTo>
                <a:lnTo>
                  <a:pt x="497105" y="919959"/>
                </a:lnTo>
                <a:lnTo>
                  <a:pt x="499043" y="919058"/>
                </a:lnTo>
                <a:lnTo>
                  <a:pt x="504447" y="917613"/>
                </a:lnTo>
                <a:lnTo>
                  <a:pt x="512358" y="911436"/>
                </a:lnTo>
                <a:lnTo>
                  <a:pt x="520321" y="908547"/>
                </a:lnTo>
                <a:lnTo>
                  <a:pt x="529836" y="901411"/>
                </a:lnTo>
                <a:lnTo>
                  <a:pt x="533297" y="900690"/>
                </a:lnTo>
                <a:lnTo>
                  <a:pt x="535554" y="900497"/>
                </a:lnTo>
                <a:lnTo>
                  <a:pt x="537059" y="899416"/>
                </a:lnTo>
                <a:lnTo>
                  <a:pt x="538062" y="897743"/>
                </a:lnTo>
                <a:lnTo>
                  <a:pt x="538730" y="895676"/>
                </a:lnTo>
                <a:lnTo>
                  <a:pt x="540129" y="894297"/>
                </a:lnTo>
                <a:lnTo>
                  <a:pt x="542013" y="893378"/>
                </a:lnTo>
                <a:lnTo>
                  <a:pt x="546648" y="892357"/>
                </a:lnTo>
                <a:lnTo>
                  <a:pt x="551882" y="891903"/>
                </a:lnTo>
                <a:lnTo>
                  <a:pt x="554612" y="890829"/>
                </a:lnTo>
                <a:lnTo>
                  <a:pt x="564126" y="884191"/>
                </a:lnTo>
                <a:lnTo>
                  <a:pt x="567588" y="883511"/>
                </a:lnTo>
                <a:lnTo>
                  <a:pt x="569844" y="883330"/>
                </a:lnTo>
                <a:lnTo>
                  <a:pt x="572301" y="882256"/>
                </a:lnTo>
                <a:lnTo>
                  <a:pt x="581342" y="875618"/>
                </a:lnTo>
                <a:lnTo>
                  <a:pt x="587010" y="870207"/>
                </a:lnTo>
                <a:lnTo>
                  <a:pt x="589461" y="868745"/>
                </a:lnTo>
                <a:lnTo>
                  <a:pt x="598489" y="866207"/>
                </a:lnTo>
                <a:lnTo>
                  <a:pt x="606606" y="860007"/>
                </a:lnTo>
                <a:lnTo>
                  <a:pt x="611868" y="858475"/>
                </a:lnTo>
                <a:lnTo>
                  <a:pt x="613651" y="857114"/>
                </a:lnTo>
                <a:lnTo>
                  <a:pt x="614841" y="855254"/>
                </a:lnTo>
                <a:lnTo>
                  <a:pt x="615634" y="853062"/>
                </a:lnTo>
                <a:lnTo>
                  <a:pt x="617116" y="851600"/>
                </a:lnTo>
                <a:lnTo>
                  <a:pt x="619056" y="850626"/>
                </a:lnTo>
                <a:lnTo>
                  <a:pt x="621301" y="849976"/>
                </a:lnTo>
                <a:lnTo>
                  <a:pt x="622798" y="848591"/>
                </a:lnTo>
                <a:lnTo>
                  <a:pt x="623796" y="846715"/>
                </a:lnTo>
                <a:lnTo>
                  <a:pt x="624462" y="844511"/>
                </a:lnTo>
                <a:lnTo>
                  <a:pt x="625858" y="843042"/>
                </a:lnTo>
                <a:lnTo>
                  <a:pt x="627741" y="842063"/>
                </a:lnTo>
                <a:lnTo>
                  <a:pt x="633056" y="840491"/>
                </a:lnTo>
                <a:lnTo>
                  <a:pt x="641631" y="832758"/>
                </a:lnTo>
                <a:lnTo>
                  <a:pt x="644897" y="832077"/>
                </a:lnTo>
                <a:lnTo>
                  <a:pt x="647101" y="831895"/>
                </a:lnTo>
                <a:lnTo>
                  <a:pt x="648570" y="830822"/>
                </a:lnTo>
                <a:lnTo>
                  <a:pt x="649551" y="829154"/>
                </a:lnTo>
                <a:lnTo>
                  <a:pt x="650203" y="827089"/>
                </a:lnTo>
                <a:lnTo>
                  <a:pt x="651592" y="825712"/>
                </a:lnTo>
                <a:lnTo>
                  <a:pt x="653469" y="824795"/>
                </a:lnTo>
                <a:lnTo>
                  <a:pt x="655674" y="824183"/>
                </a:lnTo>
                <a:lnTo>
                  <a:pt x="660663" y="820963"/>
                </a:lnTo>
                <a:lnTo>
                  <a:pt x="667077" y="815686"/>
                </a:lnTo>
                <a:lnTo>
                  <a:pt x="670494" y="814965"/>
                </a:lnTo>
                <a:lnTo>
                  <a:pt x="672738" y="814772"/>
                </a:lnTo>
                <a:lnTo>
                  <a:pt x="674235" y="813691"/>
                </a:lnTo>
                <a:lnTo>
                  <a:pt x="675232" y="812018"/>
                </a:lnTo>
                <a:lnTo>
                  <a:pt x="675897" y="809951"/>
                </a:lnTo>
                <a:lnTo>
                  <a:pt x="677293" y="808572"/>
                </a:lnTo>
                <a:lnTo>
                  <a:pt x="679177" y="807653"/>
                </a:lnTo>
                <a:lnTo>
                  <a:pt x="681384" y="807040"/>
                </a:lnTo>
                <a:lnTo>
                  <a:pt x="682856" y="805679"/>
                </a:lnTo>
                <a:lnTo>
                  <a:pt x="683837" y="803819"/>
                </a:lnTo>
                <a:lnTo>
                  <a:pt x="684491" y="801627"/>
                </a:lnTo>
                <a:lnTo>
                  <a:pt x="685880" y="800165"/>
                </a:lnTo>
                <a:lnTo>
                  <a:pt x="687758" y="799191"/>
                </a:lnTo>
                <a:lnTo>
                  <a:pt x="689963" y="798541"/>
                </a:lnTo>
                <a:lnTo>
                  <a:pt x="694953" y="795279"/>
                </a:lnTo>
                <a:lnTo>
                  <a:pt x="710285" y="781323"/>
                </a:lnTo>
                <a:lnTo>
                  <a:pt x="710969" y="778102"/>
                </a:lnTo>
                <a:lnTo>
                  <a:pt x="711152" y="775910"/>
                </a:lnTo>
                <a:lnTo>
                  <a:pt x="712227" y="774448"/>
                </a:lnTo>
                <a:lnTo>
                  <a:pt x="713895" y="773473"/>
                </a:lnTo>
                <a:lnTo>
                  <a:pt x="718867" y="771910"/>
                </a:lnTo>
                <a:lnTo>
                  <a:pt x="724279" y="767088"/>
                </a:lnTo>
                <a:lnTo>
                  <a:pt x="726692" y="765709"/>
                </a:lnTo>
                <a:lnTo>
                  <a:pt x="731915" y="764177"/>
                </a:lnTo>
                <a:lnTo>
                  <a:pt x="733688" y="762817"/>
                </a:lnTo>
                <a:lnTo>
                  <a:pt x="734870" y="760957"/>
                </a:lnTo>
                <a:lnTo>
                  <a:pt x="736769" y="755679"/>
                </a:lnTo>
                <a:lnTo>
                  <a:pt x="737876" y="755246"/>
                </a:lnTo>
                <a:lnTo>
                  <a:pt x="744575" y="754493"/>
                </a:lnTo>
                <a:lnTo>
                  <a:pt x="744986" y="753503"/>
                </a:lnTo>
                <a:lnTo>
                  <a:pt x="745443" y="749863"/>
                </a:lnTo>
                <a:lnTo>
                  <a:pt x="746516" y="748511"/>
                </a:lnTo>
                <a:lnTo>
                  <a:pt x="748185" y="747610"/>
                </a:lnTo>
                <a:lnTo>
                  <a:pt x="750250" y="747009"/>
                </a:lnTo>
                <a:lnTo>
                  <a:pt x="751627" y="745656"/>
                </a:lnTo>
                <a:lnTo>
                  <a:pt x="752544" y="743801"/>
                </a:lnTo>
                <a:lnTo>
                  <a:pt x="754017" y="738532"/>
                </a:lnTo>
                <a:lnTo>
                  <a:pt x="761729" y="729967"/>
                </a:lnTo>
                <a:lnTo>
                  <a:pt x="763090" y="729533"/>
                </a:lnTo>
                <a:lnTo>
                  <a:pt x="767141" y="729049"/>
                </a:lnTo>
                <a:lnTo>
                  <a:pt x="768602" y="727968"/>
                </a:lnTo>
                <a:lnTo>
                  <a:pt x="769577" y="726294"/>
                </a:lnTo>
                <a:lnTo>
                  <a:pt x="771140" y="721315"/>
                </a:lnTo>
                <a:lnTo>
                  <a:pt x="779735" y="711902"/>
                </a:lnTo>
                <a:lnTo>
                  <a:pt x="779990" y="707080"/>
                </a:lnTo>
                <a:lnTo>
                  <a:pt x="780978" y="705702"/>
                </a:lnTo>
                <a:lnTo>
                  <a:pt x="782590" y="704783"/>
                </a:lnTo>
                <a:lnTo>
                  <a:pt x="784617" y="704170"/>
                </a:lnTo>
                <a:lnTo>
                  <a:pt x="785967" y="702809"/>
                </a:lnTo>
                <a:lnTo>
                  <a:pt x="786869" y="700949"/>
                </a:lnTo>
                <a:lnTo>
                  <a:pt x="787469" y="698757"/>
                </a:lnTo>
                <a:lnTo>
                  <a:pt x="788822" y="697295"/>
                </a:lnTo>
                <a:lnTo>
                  <a:pt x="790676" y="696321"/>
                </a:lnTo>
                <a:lnTo>
                  <a:pt x="792865" y="695671"/>
                </a:lnTo>
                <a:lnTo>
                  <a:pt x="794325" y="694286"/>
                </a:lnTo>
                <a:lnTo>
                  <a:pt x="795297" y="692410"/>
                </a:lnTo>
                <a:lnTo>
                  <a:pt x="796859" y="687105"/>
                </a:lnTo>
                <a:lnTo>
                  <a:pt x="804589" y="678533"/>
                </a:lnTo>
                <a:lnTo>
                  <a:pt x="805271" y="675268"/>
                </a:lnTo>
                <a:lnTo>
                  <a:pt x="805452" y="673063"/>
                </a:lnTo>
                <a:lnTo>
                  <a:pt x="806526" y="671594"/>
                </a:lnTo>
                <a:lnTo>
                  <a:pt x="808194" y="670614"/>
                </a:lnTo>
                <a:lnTo>
                  <a:pt x="813164" y="669042"/>
                </a:lnTo>
                <a:lnTo>
                  <a:pt x="812620" y="667960"/>
                </a:lnTo>
                <a:lnTo>
                  <a:pt x="809474" y="664218"/>
                </a:lnTo>
                <a:lnTo>
                  <a:pt x="809207" y="662840"/>
                </a:lnTo>
                <a:lnTo>
                  <a:pt x="809981" y="661920"/>
                </a:lnTo>
                <a:lnTo>
                  <a:pt x="811450" y="661308"/>
                </a:lnTo>
                <a:lnTo>
                  <a:pt x="812429" y="659947"/>
                </a:lnTo>
                <a:lnTo>
                  <a:pt x="813517" y="655894"/>
                </a:lnTo>
                <a:lnTo>
                  <a:pt x="814760" y="654433"/>
                </a:lnTo>
                <a:lnTo>
                  <a:pt x="816541" y="653458"/>
                </a:lnTo>
                <a:lnTo>
                  <a:pt x="818681" y="652809"/>
                </a:lnTo>
                <a:lnTo>
                  <a:pt x="820107" y="651423"/>
                </a:lnTo>
                <a:lnTo>
                  <a:pt x="821058" y="649547"/>
                </a:lnTo>
                <a:lnTo>
                  <a:pt x="822584" y="644243"/>
                </a:lnTo>
                <a:lnTo>
                  <a:pt x="830308" y="635671"/>
                </a:lnTo>
                <a:lnTo>
                  <a:pt x="831668" y="635236"/>
                </a:lnTo>
                <a:lnTo>
                  <a:pt x="835721" y="634752"/>
                </a:lnTo>
                <a:lnTo>
                  <a:pt x="837182" y="633670"/>
                </a:lnTo>
                <a:lnTo>
                  <a:pt x="838156" y="631997"/>
                </a:lnTo>
                <a:lnTo>
                  <a:pt x="839239" y="627597"/>
                </a:lnTo>
                <a:lnTo>
                  <a:pt x="839991" y="618774"/>
                </a:lnTo>
                <a:lnTo>
                  <a:pt x="847476" y="609975"/>
                </a:lnTo>
                <a:lnTo>
                  <a:pt x="855954" y="601383"/>
                </a:lnTo>
                <a:lnTo>
                  <a:pt x="856385" y="599994"/>
                </a:lnTo>
                <a:lnTo>
                  <a:pt x="857137" y="592809"/>
                </a:lnTo>
                <a:lnTo>
                  <a:pt x="864621" y="584236"/>
                </a:lnTo>
                <a:lnTo>
                  <a:pt x="881662" y="567091"/>
                </a:lnTo>
                <a:lnTo>
                  <a:pt x="882097" y="565703"/>
                </a:lnTo>
                <a:lnTo>
                  <a:pt x="882581" y="561621"/>
                </a:lnTo>
                <a:lnTo>
                  <a:pt x="883662" y="559199"/>
                </a:lnTo>
                <a:lnTo>
                  <a:pt x="890314" y="550218"/>
                </a:lnTo>
                <a:lnTo>
                  <a:pt x="890996" y="546801"/>
                </a:lnTo>
                <a:lnTo>
                  <a:pt x="891433" y="541398"/>
                </a:lnTo>
                <a:lnTo>
                  <a:pt x="897410" y="533486"/>
                </a:lnTo>
                <a:lnTo>
                  <a:pt x="898911" y="528252"/>
                </a:lnTo>
                <a:lnTo>
                  <a:pt x="900264" y="526476"/>
                </a:lnTo>
                <a:lnTo>
                  <a:pt x="902118" y="525291"/>
                </a:lnTo>
                <a:lnTo>
                  <a:pt x="904308" y="524501"/>
                </a:lnTo>
                <a:lnTo>
                  <a:pt x="905767" y="523023"/>
                </a:lnTo>
                <a:lnTo>
                  <a:pt x="906740" y="521084"/>
                </a:lnTo>
                <a:lnTo>
                  <a:pt x="907388" y="518839"/>
                </a:lnTo>
                <a:lnTo>
                  <a:pt x="908773" y="517343"/>
                </a:lnTo>
                <a:lnTo>
                  <a:pt x="910649" y="516345"/>
                </a:lnTo>
                <a:lnTo>
                  <a:pt x="912852" y="515680"/>
                </a:lnTo>
                <a:lnTo>
                  <a:pt x="914320" y="514284"/>
                </a:lnTo>
                <a:lnTo>
                  <a:pt x="915300" y="512401"/>
                </a:lnTo>
                <a:lnTo>
                  <a:pt x="915952" y="510193"/>
                </a:lnTo>
                <a:lnTo>
                  <a:pt x="917340" y="508721"/>
                </a:lnTo>
                <a:lnTo>
                  <a:pt x="919217" y="507740"/>
                </a:lnTo>
                <a:lnTo>
                  <a:pt x="921422" y="507086"/>
                </a:lnTo>
                <a:lnTo>
                  <a:pt x="922891" y="505697"/>
                </a:lnTo>
                <a:lnTo>
                  <a:pt x="923871" y="503818"/>
                </a:lnTo>
                <a:lnTo>
                  <a:pt x="925443" y="498511"/>
                </a:lnTo>
                <a:lnTo>
                  <a:pt x="925715" y="493041"/>
                </a:lnTo>
                <a:lnTo>
                  <a:pt x="926706" y="491571"/>
                </a:lnTo>
                <a:lnTo>
                  <a:pt x="928319" y="490592"/>
                </a:lnTo>
                <a:lnTo>
                  <a:pt x="930347" y="489938"/>
                </a:lnTo>
                <a:lnTo>
                  <a:pt x="931699" y="488550"/>
                </a:lnTo>
                <a:lnTo>
                  <a:pt x="932600" y="486673"/>
                </a:lnTo>
                <a:lnTo>
                  <a:pt x="933602" y="482046"/>
                </a:lnTo>
                <a:lnTo>
                  <a:pt x="934298" y="473066"/>
                </a:lnTo>
                <a:lnTo>
                  <a:pt x="941774" y="464245"/>
                </a:lnTo>
                <a:lnTo>
                  <a:pt x="942441" y="460966"/>
                </a:lnTo>
                <a:lnTo>
                  <a:pt x="942619" y="458758"/>
                </a:lnTo>
                <a:lnTo>
                  <a:pt x="943690" y="457286"/>
                </a:lnTo>
                <a:lnTo>
                  <a:pt x="945357" y="456305"/>
                </a:lnTo>
                <a:lnTo>
                  <a:pt x="947421" y="455651"/>
                </a:lnTo>
                <a:lnTo>
                  <a:pt x="948796" y="454262"/>
                </a:lnTo>
                <a:lnTo>
                  <a:pt x="949714" y="452384"/>
                </a:lnTo>
                <a:lnTo>
                  <a:pt x="951186" y="447076"/>
                </a:lnTo>
                <a:lnTo>
                  <a:pt x="957368" y="439184"/>
                </a:lnTo>
                <a:lnTo>
                  <a:pt x="959757" y="430203"/>
                </a:lnTo>
                <a:lnTo>
                  <a:pt x="960830" y="429677"/>
                </a:lnTo>
                <a:lnTo>
                  <a:pt x="964563" y="429092"/>
                </a:lnTo>
                <a:lnTo>
                  <a:pt x="965940" y="427984"/>
                </a:lnTo>
                <a:lnTo>
                  <a:pt x="966858" y="426293"/>
                </a:lnTo>
                <a:lnTo>
                  <a:pt x="968330" y="421285"/>
                </a:lnTo>
                <a:lnTo>
                  <a:pt x="968586" y="415866"/>
                </a:lnTo>
                <a:lnTo>
                  <a:pt x="969574" y="414404"/>
                </a:lnTo>
                <a:lnTo>
                  <a:pt x="971185" y="413429"/>
                </a:lnTo>
                <a:lnTo>
                  <a:pt x="973212" y="412779"/>
                </a:lnTo>
                <a:lnTo>
                  <a:pt x="974563" y="411393"/>
                </a:lnTo>
                <a:lnTo>
                  <a:pt x="975463" y="409517"/>
                </a:lnTo>
                <a:lnTo>
                  <a:pt x="976464" y="404892"/>
                </a:lnTo>
                <a:lnTo>
                  <a:pt x="976909" y="399662"/>
                </a:lnTo>
                <a:lnTo>
                  <a:pt x="977980" y="397886"/>
                </a:lnTo>
                <a:lnTo>
                  <a:pt x="979647" y="396702"/>
                </a:lnTo>
                <a:lnTo>
                  <a:pt x="981711" y="395913"/>
                </a:lnTo>
                <a:lnTo>
                  <a:pt x="983086" y="394434"/>
                </a:lnTo>
                <a:lnTo>
                  <a:pt x="984004" y="392496"/>
                </a:lnTo>
                <a:lnTo>
                  <a:pt x="985475" y="387092"/>
                </a:lnTo>
                <a:lnTo>
                  <a:pt x="985730" y="381605"/>
                </a:lnTo>
                <a:lnTo>
                  <a:pt x="986719" y="380134"/>
                </a:lnTo>
                <a:lnTo>
                  <a:pt x="988330" y="379152"/>
                </a:lnTo>
                <a:lnTo>
                  <a:pt x="990356" y="378498"/>
                </a:lnTo>
                <a:lnTo>
                  <a:pt x="991707" y="377110"/>
                </a:lnTo>
                <a:lnTo>
                  <a:pt x="992609" y="375231"/>
                </a:lnTo>
                <a:lnTo>
                  <a:pt x="994055" y="369924"/>
                </a:lnTo>
                <a:lnTo>
                  <a:pt x="1010256" y="352778"/>
                </a:lnTo>
                <a:lnTo>
                  <a:pt x="1010689" y="351390"/>
                </a:lnTo>
                <a:lnTo>
                  <a:pt x="1011545" y="335633"/>
                </a:lnTo>
                <a:lnTo>
                  <a:pt x="1018935" y="327061"/>
                </a:lnTo>
                <a:lnTo>
                  <a:pt x="1019597" y="323795"/>
                </a:lnTo>
                <a:lnTo>
                  <a:pt x="1020118" y="309916"/>
                </a:lnTo>
                <a:lnTo>
                  <a:pt x="1021074" y="309480"/>
                </a:lnTo>
                <a:lnTo>
                  <a:pt x="1024675" y="308997"/>
                </a:lnTo>
                <a:lnTo>
                  <a:pt x="1026017" y="307915"/>
                </a:lnTo>
                <a:lnTo>
                  <a:pt x="1026911" y="306242"/>
                </a:lnTo>
                <a:lnTo>
                  <a:pt x="1028347" y="301263"/>
                </a:lnTo>
                <a:lnTo>
                  <a:pt x="1028700" y="284118"/>
                </a:lnTo>
                <a:lnTo>
                  <a:pt x="1029652" y="283709"/>
                </a:lnTo>
                <a:lnTo>
                  <a:pt x="1033251" y="283255"/>
                </a:lnTo>
                <a:lnTo>
                  <a:pt x="1034591" y="282182"/>
                </a:lnTo>
                <a:lnTo>
                  <a:pt x="1035485" y="280513"/>
                </a:lnTo>
                <a:lnTo>
                  <a:pt x="1036920" y="275543"/>
                </a:lnTo>
                <a:lnTo>
                  <a:pt x="1037272" y="258400"/>
                </a:lnTo>
                <a:lnTo>
                  <a:pt x="1044653" y="249901"/>
                </a:lnTo>
                <a:lnTo>
                  <a:pt x="1045316" y="246639"/>
                </a:lnTo>
                <a:lnTo>
                  <a:pt x="1045741" y="241335"/>
                </a:lnTo>
                <a:lnTo>
                  <a:pt x="1053218" y="232763"/>
                </a:lnTo>
                <a:lnTo>
                  <a:pt x="1053884" y="229498"/>
                </a:lnTo>
                <a:lnTo>
                  <a:pt x="1054417" y="201583"/>
                </a:lnTo>
                <a:lnTo>
                  <a:pt x="1055370" y="200111"/>
                </a:lnTo>
                <a:lnTo>
                  <a:pt x="1056957" y="199130"/>
                </a:lnTo>
                <a:lnTo>
                  <a:pt x="1058968" y="198476"/>
                </a:lnTo>
                <a:lnTo>
                  <a:pt x="1060309" y="197087"/>
                </a:lnTo>
                <a:lnTo>
                  <a:pt x="1061202" y="195209"/>
                </a:lnTo>
                <a:lnTo>
                  <a:pt x="1062196" y="190582"/>
                </a:lnTo>
                <a:lnTo>
                  <a:pt x="1062990" y="158441"/>
                </a:lnTo>
                <a:lnTo>
                  <a:pt x="1062990" y="112997"/>
                </a:lnTo>
                <a:lnTo>
                  <a:pt x="1065530" y="109593"/>
                </a:lnTo>
                <a:lnTo>
                  <a:pt x="1084229" y="90216"/>
                </a:lnTo>
                <a:lnTo>
                  <a:pt x="1085722" y="87767"/>
                </a:lnTo>
                <a:lnTo>
                  <a:pt x="1088776" y="79768"/>
                </a:lnTo>
                <a:lnTo>
                  <a:pt x="1094337" y="71365"/>
                </a:lnTo>
                <a:lnTo>
                  <a:pt x="1095972" y="65690"/>
                </a:lnTo>
                <a:lnTo>
                  <a:pt x="1097165" y="53125"/>
                </a:lnTo>
                <a:lnTo>
                  <a:pt x="1099769" y="49646"/>
                </a:lnTo>
                <a:lnTo>
                  <a:pt x="1101797" y="47385"/>
                </a:lnTo>
                <a:lnTo>
                  <a:pt x="1103149" y="44925"/>
                </a:lnTo>
                <a:lnTo>
                  <a:pt x="1105497" y="35878"/>
                </a:lnTo>
                <a:lnTo>
                  <a:pt x="1114063" y="26112"/>
                </a:lnTo>
                <a:lnTo>
                  <a:pt x="1121774" y="18371"/>
                </a:lnTo>
                <a:lnTo>
                  <a:pt x="1122454" y="15149"/>
                </a:lnTo>
                <a:lnTo>
                  <a:pt x="1122890" y="9871"/>
                </a:lnTo>
                <a:lnTo>
                  <a:pt x="1121974" y="9438"/>
                </a:lnTo>
                <a:lnTo>
                  <a:pt x="1118415" y="8957"/>
                </a:lnTo>
                <a:lnTo>
                  <a:pt x="1117085" y="7876"/>
                </a:lnTo>
                <a:lnTo>
                  <a:pt x="1116198" y="6203"/>
                </a:lnTo>
                <a:lnTo>
                  <a:pt x="111442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88"/>
          <p:cNvSpPr/>
          <p:nvPr/>
        </p:nvSpPr>
        <p:spPr>
          <a:xfrm>
            <a:off x="7203757" y="2726055"/>
            <a:ext cx="282894" cy="180023"/>
          </a:xfrm>
          <a:custGeom>
            <a:avLst/>
            <a:gdLst/>
            <a:ahLst/>
            <a:cxnLst/>
            <a:rect l="0" t="0" r="0" b="0"/>
            <a:pathLst>
              <a:path w="282894" h="180023">
                <a:moveTo>
                  <a:pt x="0" y="162877"/>
                </a:moveTo>
                <a:lnTo>
                  <a:pt x="4551" y="162877"/>
                </a:lnTo>
                <a:lnTo>
                  <a:pt x="5892" y="161925"/>
                </a:lnTo>
                <a:lnTo>
                  <a:pt x="6785" y="160337"/>
                </a:lnTo>
                <a:lnTo>
                  <a:pt x="8220" y="155496"/>
                </a:lnTo>
                <a:lnTo>
                  <a:pt x="9290" y="155099"/>
                </a:lnTo>
                <a:lnTo>
                  <a:pt x="13019" y="154657"/>
                </a:lnTo>
                <a:lnTo>
                  <a:pt x="14394" y="153588"/>
                </a:lnTo>
                <a:lnTo>
                  <a:pt x="15311" y="151922"/>
                </a:lnTo>
                <a:lnTo>
                  <a:pt x="15923" y="149858"/>
                </a:lnTo>
                <a:lnTo>
                  <a:pt x="17282" y="148483"/>
                </a:lnTo>
                <a:lnTo>
                  <a:pt x="19142" y="147566"/>
                </a:lnTo>
                <a:lnTo>
                  <a:pt x="21334" y="146955"/>
                </a:lnTo>
                <a:lnTo>
                  <a:pt x="26309" y="143735"/>
                </a:lnTo>
                <a:lnTo>
                  <a:pt x="32713" y="138458"/>
                </a:lnTo>
                <a:lnTo>
                  <a:pt x="38374" y="132994"/>
                </a:lnTo>
                <a:lnTo>
                  <a:pt x="71446" y="100002"/>
                </a:lnTo>
                <a:lnTo>
                  <a:pt x="73349" y="97148"/>
                </a:lnTo>
                <a:lnTo>
                  <a:pt x="74617" y="94293"/>
                </a:lnTo>
                <a:lnTo>
                  <a:pt x="75462" y="91437"/>
                </a:lnTo>
                <a:lnTo>
                  <a:pt x="76978" y="87628"/>
                </a:lnTo>
                <a:lnTo>
                  <a:pt x="78941" y="83183"/>
                </a:lnTo>
                <a:lnTo>
                  <a:pt x="81202" y="78315"/>
                </a:lnTo>
                <a:lnTo>
                  <a:pt x="83663" y="74118"/>
                </a:lnTo>
                <a:lnTo>
                  <a:pt x="86255" y="70367"/>
                </a:lnTo>
                <a:lnTo>
                  <a:pt x="88936" y="66913"/>
                </a:lnTo>
                <a:lnTo>
                  <a:pt x="91675" y="63659"/>
                </a:lnTo>
                <a:lnTo>
                  <a:pt x="94454" y="60537"/>
                </a:lnTo>
                <a:lnTo>
                  <a:pt x="100082" y="54527"/>
                </a:lnTo>
                <a:lnTo>
                  <a:pt x="114309" y="40036"/>
                </a:lnTo>
                <a:lnTo>
                  <a:pt x="117164" y="38120"/>
                </a:lnTo>
                <a:lnTo>
                  <a:pt x="122875" y="35992"/>
                </a:lnTo>
                <a:lnTo>
                  <a:pt x="124780" y="34472"/>
                </a:lnTo>
                <a:lnTo>
                  <a:pt x="126049" y="32506"/>
                </a:lnTo>
                <a:lnTo>
                  <a:pt x="126895" y="30243"/>
                </a:lnTo>
                <a:lnTo>
                  <a:pt x="130375" y="25189"/>
                </a:lnTo>
                <a:lnTo>
                  <a:pt x="135097" y="19767"/>
                </a:lnTo>
                <a:lnTo>
                  <a:pt x="144144" y="10234"/>
                </a:lnTo>
                <a:lnTo>
                  <a:pt x="145626" y="9680"/>
                </a:lnTo>
                <a:lnTo>
                  <a:pt x="149813" y="9065"/>
                </a:lnTo>
                <a:lnTo>
                  <a:pt x="151310" y="7948"/>
                </a:lnTo>
                <a:lnTo>
                  <a:pt x="152308" y="6251"/>
                </a:lnTo>
                <a:lnTo>
                  <a:pt x="154189" y="365"/>
                </a:lnTo>
                <a:lnTo>
                  <a:pt x="162868" y="0"/>
                </a:lnTo>
                <a:lnTo>
                  <a:pt x="167425" y="0"/>
                </a:lnTo>
                <a:lnTo>
                  <a:pt x="168767" y="952"/>
                </a:lnTo>
                <a:lnTo>
                  <a:pt x="169661" y="2540"/>
                </a:lnTo>
                <a:lnTo>
                  <a:pt x="171345" y="8219"/>
                </a:lnTo>
                <a:lnTo>
                  <a:pt x="175970" y="13018"/>
                </a:lnTo>
                <a:lnTo>
                  <a:pt x="184218" y="21333"/>
                </a:lnTo>
                <a:lnTo>
                  <a:pt x="185677" y="23747"/>
                </a:lnTo>
                <a:lnTo>
                  <a:pt x="187298" y="28969"/>
                </a:lnTo>
                <a:lnTo>
                  <a:pt x="190559" y="34465"/>
                </a:lnTo>
                <a:lnTo>
                  <a:pt x="192762" y="37264"/>
                </a:lnTo>
                <a:lnTo>
                  <a:pt x="194230" y="40082"/>
                </a:lnTo>
                <a:lnTo>
                  <a:pt x="195209" y="42914"/>
                </a:lnTo>
                <a:lnTo>
                  <a:pt x="195862" y="45754"/>
                </a:lnTo>
                <a:lnTo>
                  <a:pt x="197250" y="48600"/>
                </a:lnTo>
                <a:lnTo>
                  <a:pt x="199128" y="51450"/>
                </a:lnTo>
                <a:lnTo>
                  <a:pt x="201332" y="54302"/>
                </a:lnTo>
                <a:lnTo>
                  <a:pt x="203754" y="57156"/>
                </a:lnTo>
                <a:lnTo>
                  <a:pt x="206320" y="60012"/>
                </a:lnTo>
                <a:lnTo>
                  <a:pt x="208985" y="62868"/>
                </a:lnTo>
                <a:lnTo>
                  <a:pt x="210760" y="65724"/>
                </a:lnTo>
                <a:lnTo>
                  <a:pt x="211944" y="68581"/>
                </a:lnTo>
                <a:lnTo>
                  <a:pt x="212734" y="71438"/>
                </a:lnTo>
                <a:lnTo>
                  <a:pt x="214213" y="74295"/>
                </a:lnTo>
                <a:lnTo>
                  <a:pt x="216151" y="77153"/>
                </a:lnTo>
                <a:lnTo>
                  <a:pt x="218395" y="80010"/>
                </a:lnTo>
                <a:lnTo>
                  <a:pt x="220844" y="82867"/>
                </a:lnTo>
                <a:lnTo>
                  <a:pt x="223429" y="85725"/>
                </a:lnTo>
                <a:lnTo>
                  <a:pt x="228842" y="91440"/>
                </a:lnTo>
                <a:lnTo>
                  <a:pt x="234423" y="97155"/>
                </a:lnTo>
                <a:lnTo>
                  <a:pt x="236292" y="100012"/>
                </a:lnTo>
                <a:lnTo>
                  <a:pt x="237538" y="102870"/>
                </a:lnTo>
                <a:lnTo>
                  <a:pt x="238369" y="105727"/>
                </a:lnTo>
                <a:lnTo>
                  <a:pt x="238922" y="108584"/>
                </a:lnTo>
                <a:lnTo>
                  <a:pt x="239292" y="111442"/>
                </a:lnTo>
                <a:lnTo>
                  <a:pt x="239538" y="114300"/>
                </a:lnTo>
                <a:lnTo>
                  <a:pt x="240654" y="117157"/>
                </a:lnTo>
                <a:lnTo>
                  <a:pt x="242352" y="120015"/>
                </a:lnTo>
                <a:lnTo>
                  <a:pt x="244434" y="122872"/>
                </a:lnTo>
                <a:lnTo>
                  <a:pt x="246776" y="125730"/>
                </a:lnTo>
                <a:lnTo>
                  <a:pt x="249290" y="128587"/>
                </a:lnTo>
                <a:lnTo>
                  <a:pt x="251918" y="131445"/>
                </a:lnTo>
                <a:lnTo>
                  <a:pt x="257379" y="137159"/>
                </a:lnTo>
                <a:lnTo>
                  <a:pt x="260168" y="140017"/>
                </a:lnTo>
                <a:lnTo>
                  <a:pt x="262028" y="142874"/>
                </a:lnTo>
                <a:lnTo>
                  <a:pt x="263268" y="145732"/>
                </a:lnTo>
                <a:lnTo>
                  <a:pt x="264094" y="148590"/>
                </a:lnTo>
                <a:lnTo>
                  <a:pt x="265598" y="151447"/>
                </a:lnTo>
                <a:lnTo>
                  <a:pt x="267552" y="154305"/>
                </a:lnTo>
                <a:lnTo>
                  <a:pt x="272984" y="161184"/>
                </a:lnTo>
                <a:lnTo>
                  <a:pt x="273726" y="164664"/>
                </a:lnTo>
                <a:lnTo>
                  <a:pt x="274203" y="170109"/>
                </a:lnTo>
                <a:lnTo>
                  <a:pt x="278836" y="175603"/>
                </a:lnTo>
                <a:lnTo>
                  <a:pt x="282893" y="1800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89"/>
          <p:cNvSpPr/>
          <p:nvPr/>
        </p:nvSpPr>
        <p:spPr>
          <a:xfrm>
            <a:off x="6869430" y="4338920"/>
            <a:ext cx="368618" cy="290217"/>
          </a:xfrm>
          <a:custGeom>
            <a:avLst/>
            <a:gdLst/>
            <a:ahLst/>
            <a:cxnLst/>
            <a:rect l="0" t="0" r="0" b="0"/>
            <a:pathLst>
              <a:path w="368618" h="290217">
                <a:moveTo>
                  <a:pt x="0" y="153070"/>
                </a:moveTo>
                <a:lnTo>
                  <a:pt x="21333" y="153070"/>
                </a:lnTo>
                <a:lnTo>
                  <a:pt x="23747" y="154022"/>
                </a:lnTo>
                <a:lnTo>
                  <a:pt x="31695" y="158961"/>
                </a:lnTo>
                <a:lnTo>
                  <a:pt x="37264" y="160451"/>
                </a:lnTo>
                <a:lnTo>
                  <a:pt x="45454" y="161113"/>
                </a:lnTo>
                <a:lnTo>
                  <a:pt x="54492" y="161407"/>
                </a:lnTo>
                <a:lnTo>
                  <a:pt x="65887" y="161573"/>
                </a:lnTo>
                <a:lnTo>
                  <a:pt x="91838" y="161633"/>
                </a:lnTo>
                <a:lnTo>
                  <a:pt x="103046" y="159098"/>
                </a:lnTo>
                <a:lnTo>
                  <a:pt x="114378" y="155749"/>
                </a:lnTo>
                <a:lnTo>
                  <a:pt x="125764" y="154260"/>
                </a:lnTo>
                <a:lnTo>
                  <a:pt x="137175" y="151059"/>
                </a:lnTo>
                <a:lnTo>
                  <a:pt x="148597" y="147413"/>
                </a:lnTo>
                <a:lnTo>
                  <a:pt x="160023" y="145794"/>
                </a:lnTo>
                <a:lnTo>
                  <a:pt x="171451" y="142533"/>
                </a:lnTo>
                <a:lnTo>
                  <a:pt x="182880" y="137909"/>
                </a:lnTo>
                <a:lnTo>
                  <a:pt x="194310" y="132679"/>
                </a:lnTo>
                <a:lnTo>
                  <a:pt x="205740" y="129720"/>
                </a:lnTo>
                <a:lnTo>
                  <a:pt x="217170" y="127452"/>
                </a:lnTo>
                <a:lnTo>
                  <a:pt x="228600" y="123269"/>
                </a:lnTo>
                <a:lnTo>
                  <a:pt x="237490" y="118235"/>
                </a:lnTo>
                <a:lnTo>
                  <a:pt x="247850" y="110046"/>
                </a:lnTo>
                <a:lnTo>
                  <a:pt x="256952" y="101587"/>
                </a:lnTo>
                <a:lnTo>
                  <a:pt x="268560" y="90195"/>
                </a:lnTo>
                <a:lnTo>
                  <a:pt x="270480" y="87341"/>
                </a:lnTo>
                <a:lnTo>
                  <a:pt x="272613" y="81629"/>
                </a:lnTo>
                <a:lnTo>
                  <a:pt x="273814" y="73059"/>
                </a:lnTo>
                <a:lnTo>
                  <a:pt x="274170" y="64487"/>
                </a:lnTo>
                <a:lnTo>
                  <a:pt x="274316" y="30550"/>
                </a:lnTo>
                <a:lnTo>
                  <a:pt x="273365" y="27575"/>
                </a:lnTo>
                <a:lnTo>
                  <a:pt x="269768" y="21729"/>
                </a:lnTo>
                <a:lnTo>
                  <a:pt x="262454" y="15956"/>
                </a:lnTo>
                <a:lnTo>
                  <a:pt x="253806" y="11168"/>
                </a:lnTo>
                <a:lnTo>
                  <a:pt x="246788" y="9040"/>
                </a:lnTo>
                <a:lnTo>
                  <a:pt x="237481" y="7841"/>
                </a:lnTo>
                <a:lnTo>
                  <a:pt x="229054" y="5021"/>
                </a:lnTo>
                <a:lnTo>
                  <a:pt x="219911" y="1546"/>
                </a:lnTo>
                <a:lnTo>
                  <a:pt x="212674" y="0"/>
                </a:lnTo>
                <a:lnTo>
                  <a:pt x="203742" y="1854"/>
                </a:lnTo>
                <a:lnTo>
                  <a:pt x="194374" y="4900"/>
                </a:lnTo>
                <a:lnTo>
                  <a:pt x="187036" y="6254"/>
                </a:lnTo>
                <a:lnTo>
                  <a:pt x="178059" y="9396"/>
                </a:lnTo>
                <a:lnTo>
                  <a:pt x="172999" y="11567"/>
                </a:lnTo>
                <a:lnTo>
                  <a:pt x="168672" y="14920"/>
                </a:lnTo>
                <a:lnTo>
                  <a:pt x="161326" y="23725"/>
                </a:lnTo>
                <a:lnTo>
                  <a:pt x="157080" y="28740"/>
                </a:lnTo>
                <a:lnTo>
                  <a:pt x="152345" y="33988"/>
                </a:lnTo>
                <a:lnTo>
                  <a:pt x="147283" y="39392"/>
                </a:lnTo>
                <a:lnTo>
                  <a:pt x="142955" y="44900"/>
                </a:lnTo>
                <a:lnTo>
                  <a:pt x="139119" y="50476"/>
                </a:lnTo>
                <a:lnTo>
                  <a:pt x="135608" y="56099"/>
                </a:lnTo>
                <a:lnTo>
                  <a:pt x="132315" y="61752"/>
                </a:lnTo>
                <a:lnTo>
                  <a:pt x="126116" y="73114"/>
                </a:lnTo>
                <a:lnTo>
                  <a:pt x="114377" y="95931"/>
                </a:lnTo>
                <a:lnTo>
                  <a:pt x="108619" y="107355"/>
                </a:lnTo>
                <a:lnTo>
                  <a:pt x="106702" y="113067"/>
                </a:lnTo>
                <a:lnTo>
                  <a:pt x="105425" y="118782"/>
                </a:lnTo>
                <a:lnTo>
                  <a:pt x="104573" y="124496"/>
                </a:lnTo>
                <a:lnTo>
                  <a:pt x="104005" y="130211"/>
                </a:lnTo>
                <a:lnTo>
                  <a:pt x="103627" y="135925"/>
                </a:lnTo>
                <a:lnTo>
                  <a:pt x="103374" y="141640"/>
                </a:lnTo>
                <a:lnTo>
                  <a:pt x="103094" y="153070"/>
                </a:lnTo>
                <a:lnTo>
                  <a:pt x="103019" y="158785"/>
                </a:lnTo>
                <a:lnTo>
                  <a:pt x="103921" y="164500"/>
                </a:lnTo>
                <a:lnTo>
                  <a:pt x="105476" y="170215"/>
                </a:lnTo>
                <a:lnTo>
                  <a:pt x="107465" y="175930"/>
                </a:lnTo>
                <a:lnTo>
                  <a:pt x="108790" y="181644"/>
                </a:lnTo>
                <a:lnTo>
                  <a:pt x="109675" y="187359"/>
                </a:lnTo>
                <a:lnTo>
                  <a:pt x="110264" y="193075"/>
                </a:lnTo>
                <a:lnTo>
                  <a:pt x="113459" y="201965"/>
                </a:lnTo>
                <a:lnTo>
                  <a:pt x="119006" y="210043"/>
                </a:lnTo>
                <a:lnTo>
                  <a:pt x="123152" y="214864"/>
                </a:lnTo>
                <a:lnTo>
                  <a:pt x="131886" y="224349"/>
                </a:lnTo>
                <a:lnTo>
                  <a:pt x="138944" y="231739"/>
                </a:lnTo>
                <a:lnTo>
                  <a:pt x="145255" y="240739"/>
                </a:lnTo>
                <a:lnTo>
                  <a:pt x="148271" y="245806"/>
                </a:lnTo>
                <a:lnTo>
                  <a:pt x="156703" y="253976"/>
                </a:lnTo>
                <a:lnTo>
                  <a:pt x="165849" y="260782"/>
                </a:lnTo>
                <a:lnTo>
                  <a:pt x="173088" y="266982"/>
                </a:lnTo>
                <a:lnTo>
                  <a:pt x="182020" y="272912"/>
                </a:lnTo>
                <a:lnTo>
                  <a:pt x="192340" y="278723"/>
                </a:lnTo>
                <a:lnTo>
                  <a:pt x="203277" y="284480"/>
                </a:lnTo>
                <a:lnTo>
                  <a:pt x="211947" y="287675"/>
                </a:lnTo>
                <a:lnTo>
                  <a:pt x="219929" y="289094"/>
                </a:lnTo>
                <a:lnTo>
                  <a:pt x="229826" y="289724"/>
                </a:lnTo>
                <a:lnTo>
                  <a:pt x="238035" y="290005"/>
                </a:lnTo>
                <a:lnTo>
                  <a:pt x="245810" y="290130"/>
                </a:lnTo>
                <a:lnTo>
                  <a:pt x="267296" y="290216"/>
                </a:lnTo>
                <a:lnTo>
                  <a:pt x="270590" y="289268"/>
                </a:lnTo>
                <a:lnTo>
                  <a:pt x="280728" y="283383"/>
                </a:lnTo>
                <a:lnTo>
                  <a:pt x="290186" y="278297"/>
                </a:lnTo>
                <a:lnTo>
                  <a:pt x="301670" y="270078"/>
                </a:lnTo>
                <a:lnTo>
                  <a:pt x="308065" y="261906"/>
                </a:lnTo>
                <a:lnTo>
                  <a:pt x="311104" y="257060"/>
                </a:lnTo>
                <a:lnTo>
                  <a:pt x="319561" y="249135"/>
                </a:lnTo>
                <a:lnTo>
                  <a:pt x="329670" y="241486"/>
                </a:lnTo>
                <a:lnTo>
                  <a:pt x="335032" y="236778"/>
                </a:lnTo>
                <a:lnTo>
                  <a:pt x="340512" y="231736"/>
                </a:lnTo>
                <a:lnTo>
                  <a:pt x="346070" y="225516"/>
                </a:lnTo>
                <a:lnTo>
                  <a:pt x="351681" y="218512"/>
                </a:lnTo>
                <a:lnTo>
                  <a:pt x="368617" y="1959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90"/>
          <p:cNvSpPr/>
          <p:nvPr/>
        </p:nvSpPr>
        <p:spPr>
          <a:xfrm>
            <a:off x="7290686" y="4311977"/>
            <a:ext cx="195965" cy="300028"/>
          </a:xfrm>
          <a:custGeom>
            <a:avLst/>
            <a:gdLst/>
            <a:ahLst/>
            <a:cxnLst/>
            <a:rect l="0" t="0" r="0" b="0"/>
            <a:pathLst>
              <a:path w="195965" h="300028">
                <a:moveTo>
                  <a:pt x="24514" y="8563"/>
                </a:moveTo>
                <a:lnTo>
                  <a:pt x="19963" y="4012"/>
                </a:lnTo>
                <a:lnTo>
                  <a:pt x="17670" y="2671"/>
                </a:lnTo>
                <a:lnTo>
                  <a:pt x="12582" y="1182"/>
                </a:lnTo>
                <a:lnTo>
                  <a:pt x="7504" y="21"/>
                </a:lnTo>
                <a:lnTo>
                  <a:pt x="2857" y="0"/>
                </a:lnTo>
                <a:lnTo>
                  <a:pt x="1504" y="949"/>
                </a:lnTo>
                <a:lnTo>
                  <a:pt x="601" y="2534"/>
                </a:lnTo>
                <a:lnTo>
                  <a:pt x="0" y="4544"/>
                </a:lnTo>
                <a:lnTo>
                  <a:pt x="551" y="5883"/>
                </a:lnTo>
                <a:lnTo>
                  <a:pt x="1871" y="6777"/>
                </a:lnTo>
                <a:lnTo>
                  <a:pt x="3704" y="7372"/>
                </a:lnTo>
                <a:lnTo>
                  <a:pt x="4925" y="8721"/>
                </a:lnTo>
                <a:lnTo>
                  <a:pt x="5739" y="10573"/>
                </a:lnTo>
                <a:lnTo>
                  <a:pt x="6645" y="16124"/>
                </a:lnTo>
                <a:lnTo>
                  <a:pt x="7047" y="24940"/>
                </a:lnTo>
                <a:lnTo>
                  <a:pt x="8106" y="29006"/>
                </a:lnTo>
                <a:lnTo>
                  <a:pt x="11824" y="36063"/>
                </a:lnTo>
                <a:lnTo>
                  <a:pt x="14111" y="42375"/>
                </a:lnTo>
                <a:lnTo>
                  <a:pt x="16080" y="49308"/>
                </a:lnTo>
                <a:lnTo>
                  <a:pt x="17939" y="53824"/>
                </a:lnTo>
                <a:lnTo>
                  <a:pt x="20131" y="58739"/>
                </a:lnTo>
                <a:lnTo>
                  <a:pt x="21592" y="63921"/>
                </a:lnTo>
                <a:lnTo>
                  <a:pt x="22566" y="69281"/>
                </a:lnTo>
                <a:lnTo>
                  <a:pt x="23215" y="74759"/>
                </a:lnTo>
                <a:lnTo>
                  <a:pt x="25553" y="79364"/>
                </a:lnTo>
                <a:lnTo>
                  <a:pt x="29016" y="83386"/>
                </a:lnTo>
                <a:lnTo>
                  <a:pt x="33231" y="87019"/>
                </a:lnTo>
                <a:lnTo>
                  <a:pt x="36993" y="91347"/>
                </a:lnTo>
                <a:lnTo>
                  <a:pt x="40453" y="96137"/>
                </a:lnTo>
                <a:lnTo>
                  <a:pt x="43712" y="101235"/>
                </a:lnTo>
                <a:lnTo>
                  <a:pt x="46838" y="106540"/>
                </a:lnTo>
                <a:lnTo>
                  <a:pt x="49874" y="111981"/>
                </a:lnTo>
                <a:lnTo>
                  <a:pt x="52851" y="117513"/>
                </a:lnTo>
                <a:lnTo>
                  <a:pt x="56740" y="123106"/>
                </a:lnTo>
                <a:lnTo>
                  <a:pt x="61238" y="128740"/>
                </a:lnTo>
                <a:lnTo>
                  <a:pt x="66141" y="134401"/>
                </a:lnTo>
                <a:lnTo>
                  <a:pt x="70363" y="140079"/>
                </a:lnTo>
                <a:lnTo>
                  <a:pt x="74130" y="145771"/>
                </a:lnTo>
                <a:lnTo>
                  <a:pt x="77593" y="151470"/>
                </a:lnTo>
                <a:lnTo>
                  <a:pt x="81808" y="157174"/>
                </a:lnTo>
                <a:lnTo>
                  <a:pt x="86522" y="162882"/>
                </a:lnTo>
                <a:lnTo>
                  <a:pt x="91570" y="168592"/>
                </a:lnTo>
                <a:lnTo>
                  <a:pt x="95888" y="174304"/>
                </a:lnTo>
                <a:lnTo>
                  <a:pt x="99719" y="180017"/>
                </a:lnTo>
                <a:lnTo>
                  <a:pt x="103226" y="185731"/>
                </a:lnTo>
                <a:lnTo>
                  <a:pt x="106515" y="190492"/>
                </a:lnTo>
                <a:lnTo>
                  <a:pt x="109662" y="194619"/>
                </a:lnTo>
                <a:lnTo>
                  <a:pt x="112712" y="198322"/>
                </a:lnTo>
                <a:lnTo>
                  <a:pt x="116650" y="202697"/>
                </a:lnTo>
                <a:lnTo>
                  <a:pt x="126105" y="212637"/>
                </a:lnTo>
                <a:lnTo>
                  <a:pt x="130341" y="217955"/>
                </a:lnTo>
                <a:lnTo>
                  <a:pt x="134118" y="223405"/>
                </a:lnTo>
                <a:lnTo>
                  <a:pt x="137589" y="228943"/>
                </a:lnTo>
                <a:lnTo>
                  <a:pt x="140854" y="233588"/>
                </a:lnTo>
                <a:lnTo>
                  <a:pt x="143984" y="237637"/>
                </a:lnTo>
                <a:lnTo>
                  <a:pt x="147023" y="241289"/>
                </a:lnTo>
                <a:lnTo>
                  <a:pt x="150955" y="244676"/>
                </a:lnTo>
                <a:lnTo>
                  <a:pt x="155480" y="247887"/>
                </a:lnTo>
                <a:lnTo>
                  <a:pt x="160401" y="250980"/>
                </a:lnTo>
                <a:lnTo>
                  <a:pt x="164635" y="254946"/>
                </a:lnTo>
                <a:lnTo>
                  <a:pt x="168411" y="259496"/>
                </a:lnTo>
                <a:lnTo>
                  <a:pt x="171880" y="264434"/>
                </a:lnTo>
                <a:lnTo>
                  <a:pt x="175145" y="268679"/>
                </a:lnTo>
                <a:lnTo>
                  <a:pt x="178275" y="272461"/>
                </a:lnTo>
                <a:lnTo>
                  <a:pt x="184292" y="279203"/>
                </a:lnTo>
                <a:lnTo>
                  <a:pt x="194239" y="289654"/>
                </a:lnTo>
                <a:lnTo>
                  <a:pt x="194813" y="291207"/>
                </a:lnTo>
                <a:lnTo>
                  <a:pt x="195964" y="3000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91"/>
          <p:cNvSpPr/>
          <p:nvPr/>
        </p:nvSpPr>
        <p:spPr>
          <a:xfrm>
            <a:off x="7486650" y="46120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92"/>
          <p:cNvSpPr/>
          <p:nvPr/>
        </p:nvSpPr>
        <p:spPr>
          <a:xfrm>
            <a:off x="7246728" y="4303395"/>
            <a:ext cx="248495" cy="334328"/>
          </a:xfrm>
          <a:custGeom>
            <a:avLst/>
            <a:gdLst/>
            <a:ahLst/>
            <a:cxnLst/>
            <a:rect l="0" t="0" r="0" b="0"/>
            <a:pathLst>
              <a:path w="248495" h="334328">
                <a:moveTo>
                  <a:pt x="248494" y="0"/>
                </a:moveTo>
                <a:lnTo>
                  <a:pt x="243943" y="4550"/>
                </a:lnTo>
                <a:lnTo>
                  <a:pt x="242603" y="6843"/>
                </a:lnTo>
                <a:lnTo>
                  <a:pt x="239763" y="14622"/>
                </a:lnTo>
                <a:lnTo>
                  <a:pt x="235724" y="20151"/>
                </a:lnTo>
                <a:lnTo>
                  <a:pt x="228214" y="25783"/>
                </a:lnTo>
                <a:lnTo>
                  <a:pt x="223543" y="28619"/>
                </a:lnTo>
                <a:lnTo>
                  <a:pt x="218525" y="32414"/>
                </a:lnTo>
                <a:lnTo>
                  <a:pt x="213275" y="36849"/>
                </a:lnTo>
                <a:lnTo>
                  <a:pt x="207869" y="41711"/>
                </a:lnTo>
                <a:lnTo>
                  <a:pt x="203314" y="47810"/>
                </a:lnTo>
                <a:lnTo>
                  <a:pt x="199324" y="54733"/>
                </a:lnTo>
                <a:lnTo>
                  <a:pt x="195712" y="62206"/>
                </a:lnTo>
                <a:lnTo>
                  <a:pt x="191398" y="69093"/>
                </a:lnTo>
                <a:lnTo>
                  <a:pt x="186618" y="75590"/>
                </a:lnTo>
                <a:lnTo>
                  <a:pt x="181526" y="81825"/>
                </a:lnTo>
                <a:lnTo>
                  <a:pt x="176226" y="87888"/>
                </a:lnTo>
                <a:lnTo>
                  <a:pt x="170788" y="93834"/>
                </a:lnTo>
                <a:lnTo>
                  <a:pt x="165258" y="99704"/>
                </a:lnTo>
                <a:lnTo>
                  <a:pt x="160618" y="106474"/>
                </a:lnTo>
                <a:lnTo>
                  <a:pt x="156572" y="113845"/>
                </a:lnTo>
                <a:lnTo>
                  <a:pt x="152923" y="121617"/>
                </a:lnTo>
                <a:lnTo>
                  <a:pt x="147633" y="128703"/>
                </a:lnTo>
                <a:lnTo>
                  <a:pt x="141248" y="135332"/>
                </a:lnTo>
                <a:lnTo>
                  <a:pt x="134134" y="141656"/>
                </a:lnTo>
                <a:lnTo>
                  <a:pt x="128438" y="147777"/>
                </a:lnTo>
                <a:lnTo>
                  <a:pt x="123690" y="153763"/>
                </a:lnTo>
                <a:lnTo>
                  <a:pt x="109915" y="173829"/>
                </a:lnTo>
                <a:lnTo>
                  <a:pt x="104673" y="181609"/>
                </a:lnTo>
                <a:lnTo>
                  <a:pt x="99273" y="188700"/>
                </a:lnTo>
                <a:lnTo>
                  <a:pt x="93768" y="195332"/>
                </a:lnTo>
                <a:lnTo>
                  <a:pt x="88194" y="201659"/>
                </a:lnTo>
                <a:lnTo>
                  <a:pt x="83525" y="207782"/>
                </a:lnTo>
                <a:lnTo>
                  <a:pt x="79460" y="213768"/>
                </a:lnTo>
                <a:lnTo>
                  <a:pt x="75797" y="219665"/>
                </a:lnTo>
                <a:lnTo>
                  <a:pt x="71450" y="225501"/>
                </a:lnTo>
                <a:lnTo>
                  <a:pt x="66648" y="231296"/>
                </a:lnTo>
                <a:lnTo>
                  <a:pt x="61540" y="237065"/>
                </a:lnTo>
                <a:lnTo>
                  <a:pt x="57184" y="242816"/>
                </a:lnTo>
                <a:lnTo>
                  <a:pt x="53326" y="248555"/>
                </a:lnTo>
                <a:lnTo>
                  <a:pt x="49802" y="254285"/>
                </a:lnTo>
                <a:lnTo>
                  <a:pt x="46500" y="260011"/>
                </a:lnTo>
                <a:lnTo>
                  <a:pt x="40292" y="271453"/>
                </a:lnTo>
                <a:lnTo>
                  <a:pt x="34357" y="280348"/>
                </a:lnTo>
                <a:lnTo>
                  <a:pt x="28544" y="288429"/>
                </a:lnTo>
                <a:lnTo>
                  <a:pt x="22786" y="298371"/>
                </a:lnTo>
                <a:lnTo>
                  <a:pt x="19917" y="301783"/>
                </a:lnTo>
                <a:lnTo>
                  <a:pt x="17052" y="304059"/>
                </a:lnTo>
                <a:lnTo>
                  <a:pt x="14190" y="305576"/>
                </a:lnTo>
                <a:lnTo>
                  <a:pt x="12281" y="307540"/>
                </a:lnTo>
                <a:lnTo>
                  <a:pt x="11009" y="309802"/>
                </a:lnTo>
                <a:lnTo>
                  <a:pt x="9595" y="314854"/>
                </a:lnTo>
                <a:lnTo>
                  <a:pt x="8967" y="320275"/>
                </a:lnTo>
                <a:lnTo>
                  <a:pt x="7847" y="322102"/>
                </a:lnTo>
                <a:lnTo>
                  <a:pt x="6147" y="323319"/>
                </a:lnTo>
                <a:lnTo>
                  <a:pt x="4063" y="324131"/>
                </a:lnTo>
                <a:lnTo>
                  <a:pt x="2672" y="325625"/>
                </a:lnTo>
                <a:lnTo>
                  <a:pt x="1745" y="327573"/>
                </a:lnTo>
                <a:lnTo>
                  <a:pt x="0" y="333932"/>
                </a:lnTo>
                <a:lnTo>
                  <a:pt x="6692" y="334275"/>
                </a:lnTo>
                <a:lnTo>
                  <a:pt x="8464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93"/>
          <p:cNvSpPr/>
          <p:nvPr/>
        </p:nvSpPr>
        <p:spPr>
          <a:xfrm>
            <a:off x="7555230" y="4371975"/>
            <a:ext cx="34290" cy="420053"/>
          </a:xfrm>
          <a:custGeom>
            <a:avLst/>
            <a:gdLst/>
            <a:ahLst/>
            <a:cxnLst/>
            <a:rect l="0" t="0" r="0" b="0"/>
            <a:pathLst>
              <a:path w="34290" h="42005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3"/>
                </a:lnTo>
                <a:lnTo>
                  <a:pt x="8219" y="11931"/>
                </a:lnTo>
                <a:lnTo>
                  <a:pt x="9289" y="14621"/>
                </a:lnTo>
                <a:lnTo>
                  <a:pt x="10955" y="17367"/>
                </a:lnTo>
                <a:lnTo>
                  <a:pt x="13018" y="20151"/>
                </a:lnTo>
                <a:lnTo>
                  <a:pt x="14394" y="23911"/>
                </a:lnTo>
                <a:lnTo>
                  <a:pt x="15311" y="28323"/>
                </a:lnTo>
                <a:lnTo>
                  <a:pt x="16330" y="37353"/>
                </a:lnTo>
                <a:lnTo>
                  <a:pt x="16903" y="48744"/>
                </a:lnTo>
                <a:lnTo>
                  <a:pt x="17097" y="71717"/>
                </a:lnTo>
                <a:lnTo>
                  <a:pt x="17145" y="267054"/>
                </a:lnTo>
                <a:lnTo>
                  <a:pt x="18097" y="274238"/>
                </a:lnTo>
                <a:lnTo>
                  <a:pt x="19685" y="280933"/>
                </a:lnTo>
                <a:lnTo>
                  <a:pt x="21695" y="287301"/>
                </a:lnTo>
                <a:lnTo>
                  <a:pt x="23036" y="294404"/>
                </a:lnTo>
                <a:lnTo>
                  <a:pt x="23929" y="301997"/>
                </a:lnTo>
                <a:lnTo>
                  <a:pt x="24525" y="309916"/>
                </a:lnTo>
                <a:lnTo>
                  <a:pt x="24923" y="317100"/>
                </a:lnTo>
                <a:lnTo>
                  <a:pt x="25364" y="330163"/>
                </a:lnTo>
                <a:lnTo>
                  <a:pt x="25647" y="354071"/>
                </a:lnTo>
                <a:lnTo>
                  <a:pt x="25717" y="418603"/>
                </a:lnTo>
                <a:lnTo>
                  <a:pt x="26670" y="419086"/>
                </a:lnTo>
                <a:lnTo>
                  <a:pt x="28257" y="419408"/>
                </a:lnTo>
                <a:lnTo>
                  <a:pt x="34289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94"/>
          <p:cNvSpPr/>
          <p:nvPr/>
        </p:nvSpPr>
        <p:spPr>
          <a:xfrm>
            <a:off x="7529512" y="4294940"/>
            <a:ext cx="214164" cy="222768"/>
          </a:xfrm>
          <a:custGeom>
            <a:avLst/>
            <a:gdLst/>
            <a:ahLst/>
            <a:cxnLst/>
            <a:rect l="0" t="0" r="0" b="0"/>
            <a:pathLst>
              <a:path w="214164" h="222768">
                <a:moveTo>
                  <a:pt x="42863" y="42745"/>
                </a:moveTo>
                <a:lnTo>
                  <a:pt x="38312" y="42745"/>
                </a:lnTo>
                <a:lnTo>
                  <a:pt x="36971" y="41792"/>
                </a:lnTo>
                <a:lnTo>
                  <a:pt x="36078" y="40205"/>
                </a:lnTo>
                <a:lnTo>
                  <a:pt x="35482" y="38194"/>
                </a:lnTo>
                <a:lnTo>
                  <a:pt x="36037" y="36853"/>
                </a:lnTo>
                <a:lnTo>
                  <a:pt x="37360" y="35959"/>
                </a:lnTo>
                <a:lnTo>
                  <a:pt x="39195" y="35364"/>
                </a:lnTo>
                <a:lnTo>
                  <a:pt x="40417" y="34014"/>
                </a:lnTo>
                <a:lnTo>
                  <a:pt x="41232" y="32162"/>
                </a:lnTo>
                <a:lnTo>
                  <a:pt x="41775" y="29974"/>
                </a:lnTo>
                <a:lnTo>
                  <a:pt x="44919" y="25004"/>
                </a:lnTo>
                <a:lnTo>
                  <a:pt x="49492" y="19620"/>
                </a:lnTo>
                <a:lnTo>
                  <a:pt x="54699" y="14052"/>
                </a:lnTo>
                <a:lnTo>
                  <a:pt x="57421" y="12186"/>
                </a:lnTo>
                <a:lnTo>
                  <a:pt x="62985" y="10113"/>
                </a:lnTo>
                <a:lnTo>
                  <a:pt x="66756" y="8608"/>
                </a:lnTo>
                <a:lnTo>
                  <a:pt x="71174" y="6652"/>
                </a:lnTo>
                <a:lnTo>
                  <a:pt x="76024" y="4396"/>
                </a:lnTo>
                <a:lnTo>
                  <a:pt x="80211" y="2891"/>
                </a:lnTo>
                <a:lnTo>
                  <a:pt x="83953" y="1888"/>
                </a:lnTo>
                <a:lnTo>
                  <a:pt x="87402" y="1219"/>
                </a:lnTo>
                <a:lnTo>
                  <a:pt x="92557" y="774"/>
                </a:lnTo>
                <a:lnTo>
                  <a:pt x="98853" y="476"/>
                </a:lnTo>
                <a:lnTo>
                  <a:pt x="120386" y="0"/>
                </a:lnTo>
                <a:lnTo>
                  <a:pt x="125977" y="913"/>
                </a:lnTo>
                <a:lnTo>
                  <a:pt x="132562" y="2474"/>
                </a:lnTo>
                <a:lnTo>
                  <a:pt x="139809" y="4468"/>
                </a:lnTo>
                <a:lnTo>
                  <a:pt x="145594" y="5797"/>
                </a:lnTo>
                <a:lnTo>
                  <a:pt x="150402" y="6683"/>
                </a:lnTo>
                <a:lnTo>
                  <a:pt x="154561" y="7273"/>
                </a:lnTo>
                <a:lnTo>
                  <a:pt x="159238" y="8620"/>
                </a:lnTo>
                <a:lnTo>
                  <a:pt x="164261" y="10470"/>
                </a:lnTo>
                <a:lnTo>
                  <a:pt x="169515" y="12655"/>
                </a:lnTo>
                <a:lnTo>
                  <a:pt x="173971" y="15065"/>
                </a:lnTo>
                <a:lnTo>
                  <a:pt x="177893" y="17624"/>
                </a:lnTo>
                <a:lnTo>
                  <a:pt x="181459" y="20283"/>
                </a:lnTo>
                <a:lnTo>
                  <a:pt x="187964" y="25777"/>
                </a:lnTo>
                <a:lnTo>
                  <a:pt x="191033" y="28575"/>
                </a:lnTo>
                <a:lnTo>
                  <a:pt x="194030" y="32346"/>
                </a:lnTo>
                <a:lnTo>
                  <a:pt x="196981" y="36764"/>
                </a:lnTo>
                <a:lnTo>
                  <a:pt x="199900" y="41615"/>
                </a:lnTo>
                <a:lnTo>
                  <a:pt x="202799" y="45802"/>
                </a:lnTo>
                <a:lnTo>
                  <a:pt x="205684" y="49545"/>
                </a:lnTo>
                <a:lnTo>
                  <a:pt x="208561" y="52993"/>
                </a:lnTo>
                <a:lnTo>
                  <a:pt x="210479" y="57197"/>
                </a:lnTo>
                <a:lnTo>
                  <a:pt x="211757" y="61904"/>
                </a:lnTo>
                <a:lnTo>
                  <a:pt x="212609" y="66948"/>
                </a:lnTo>
                <a:lnTo>
                  <a:pt x="213177" y="72215"/>
                </a:lnTo>
                <a:lnTo>
                  <a:pt x="213555" y="77632"/>
                </a:lnTo>
                <a:lnTo>
                  <a:pt x="213808" y="83148"/>
                </a:lnTo>
                <a:lnTo>
                  <a:pt x="214088" y="94356"/>
                </a:lnTo>
                <a:lnTo>
                  <a:pt x="214163" y="100013"/>
                </a:lnTo>
                <a:lnTo>
                  <a:pt x="213261" y="105689"/>
                </a:lnTo>
                <a:lnTo>
                  <a:pt x="211706" y="111377"/>
                </a:lnTo>
                <a:lnTo>
                  <a:pt x="209717" y="117075"/>
                </a:lnTo>
                <a:lnTo>
                  <a:pt x="206487" y="122778"/>
                </a:lnTo>
                <a:lnTo>
                  <a:pt x="202428" y="128485"/>
                </a:lnTo>
                <a:lnTo>
                  <a:pt x="197817" y="134195"/>
                </a:lnTo>
                <a:lnTo>
                  <a:pt x="193790" y="138954"/>
                </a:lnTo>
                <a:lnTo>
                  <a:pt x="190154" y="143080"/>
                </a:lnTo>
                <a:lnTo>
                  <a:pt x="186777" y="146782"/>
                </a:lnTo>
                <a:lnTo>
                  <a:pt x="183573" y="151156"/>
                </a:lnTo>
                <a:lnTo>
                  <a:pt x="180484" y="155976"/>
                </a:lnTo>
                <a:lnTo>
                  <a:pt x="177474" y="161095"/>
                </a:lnTo>
                <a:lnTo>
                  <a:pt x="173561" y="165459"/>
                </a:lnTo>
                <a:lnTo>
                  <a:pt x="169047" y="169322"/>
                </a:lnTo>
                <a:lnTo>
                  <a:pt x="164133" y="172850"/>
                </a:lnTo>
                <a:lnTo>
                  <a:pt x="158952" y="176154"/>
                </a:lnTo>
                <a:lnTo>
                  <a:pt x="153594" y="179309"/>
                </a:lnTo>
                <a:lnTo>
                  <a:pt x="148116" y="182365"/>
                </a:lnTo>
                <a:lnTo>
                  <a:pt x="136949" y="188301"/>
                </a:lnTo>
                <a:lnTo>
                  <a:pt x="97143" y="208470"/>
                </a:lnTo>
                <a:lnTo>
                  <a:pt x="92384" y="210378"/>
                </a:lnTo>
                <a:lnTo>
                  <a:pt x="88260" y="211650"/>
                </a:lnTo>
                <a:lnTo>
                  <a:pt x="84557" y="212498"/>
                </a:lnTo>
                <a:lnTo>
                  <a:pt x="80184" y="214016"/>
                </a:lnTo>
                <a:lnTo>
                  <a:pt x="75364" y="215981"/>
                </a:lnTo>
                <a:lnTo>
                  <a:pt x="70245" y="218243"/>
                </a:lnTo>
                <a:lnTo>
                  <a:pt x="64927" y="219751"/>
                </a:lnTo>
                <a:lnTo>
                  <a:pt x="59478" y="220756"/>
                </a:lnTo>
                <a:lnTo>
                  <a:pt x="53939" y="221426"/>
                </a:lnTo>
                <a:lnTo>
                  <a:pt x="49295" y="221873"/>
                </a:lnTo>
                <a:lnTo>
                  <a:pt x="45246" y="222172"/>
                </a:lnTo>
                <a:lnTo>
                  <a:pt x="41594" y="222370"/>
                </a:lnTo>
                <a:lnTo>
                  <a:pt x="32456" y="222591"/>
                </a:lnTo>
                <a:lnTo>
                  <a:pt x="0" y="2227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95"/>
          <p:cNvSpPr/>
          <p:nvPr/>
        </p:nvSpPr>
        <p:spPr>
          <a:xfrm>
            <a:off x="7795259" y="4304853"/>
            <a:ext cx="162867" cy="221309"/>
          </a:xfrm>
          <a:custGeom>
            <a:avLst/>
            <a:gdLst/>
            <a:ahLst/>
            <a:cxnLst/>
            <a:rect l="0" t="0" r="0" b="0"/>
            <a:pathLst>
              <a:path w="162867" h="221309">
                <a:moveTo>
                  <a:pt x="25718" y="32832"/>
                </a:moveTo>
                <a:lnTo>
                  <a:pt x="25718" y="40212"/>
                </a:lnTo>
                <a:lnTo>
                  <a:pt x="21167" y="45602"/>
                </a:lnTo>
                <a:lnTo>
                  <a:pt x="19826" y="48013"/>
                </a:lnTo>
                <a:lnTo>
                  <a:pt x="18337" y="53231"/>
                </a:lnTo>
                <a:lnTo>
                  <a:pt x="17940" y="56909"/>
                </a:lnTo>
                <a:lnTo>
                  <a:pt x="17675" y="61266"/>
                </a:lnTo>
                <a:lnTo>
                  <a:pt x="17499" y="66075"/>
                </a:lnTo>
                <a:lnTo>
                  <a:pt x="16429" y="70234"/>
                </a:lnTo>
                <a:lnTo>
                  <a:pt x="14763" y="73959"/>
                </a:lnTo>
                <a:lnTo>
                  <a:pt x="12699" y="77395"/>
                </a:lnTo>
                <a:lnTo>
                  <a:pt x="11324" y="81590"/>
                </a:lnTo>
                <a:lnTo>
                  <a:pt x="10407" y="86292"/>
                </a:lnTo>
                <a:lnTo>
                  <a:pt x="9796" y="91332"/>
                </a:lnTo>
                <a:lnTo>
                  <a:pt x="8436" y="96597"/>
                </a:lnTo>
                <a:lnTo>
                  <a:pt x="6577" y="102012"/>
                </a:lnTo>
                <a:lnTo>
                  <a:pt x="4385" y="107527"/>
                </a:lnTo>
                <a:lnTo>
                  <a:pt x="2923" y="113108"/>
                </a:lnTo>
                <a:lnTo>
                  <a:pt x="1949" y="118735"/>
                </a:lnTo>
                <a:lnTo>
                  <a:pt x="1299" y="124390"/>
                </a:lnTo>
                <a:lnTo>
                  <a:pt x="866" y="130066"/>
                </a:lnTo>
                <a:lnTo>
                  <a:pt x="578" y="135755"/>
                </a:lnTo>
                <a:lnTo>
                  <a:pt x="258" y="147155"/>
                </a:lnTo>
                <a:lnTo>
                  <a:pt x="34" y="171159"/>
                </a:lnTo>
                <a:lnTo>
                  <a:pt x="975" y="175533"/>
                </a:lnTo>
                <a:lnTo>
                  <a:pt x="2556" y="180353"/>
                </a:lnTo>
                <a:lnTo>
                  <a:pt x="4561" y="185472"/>
                </a:lnTo>
                <a:lnTo>
                  <a:pt x="5899" y="189836"/>
                </a:lnTo>
                <a:lnTo>
                  <a:pt x="6791" y="193699"/>
                </a:lnTo>
                <a:lnTo>
                  <a:pt x="7384" y="197226"/>
                </a:lnTo>
                <a:lnTo>
                  <a:pt x="10585" y="203686"/>
                </a:lnTo>
                <a:lnTo>
                  <a:pt x="12772" y="206742"/>
                </a:lnTo>
                <a:lnTo>
                  <a:pt x="15182" y="208779"/>
                </a:lnTo>
                <a:lnTo>
                  <a:pt x="17742" y="210138"/>
                </a:lnTo>
                <a:lnTo>
                  <a:pt x="20401" y="211043"/>
                </a:lnTo>
                <a:lnTo>
                  <a:pt x="23125" y="212599"/>
                </a:lnTo>
                <a:lnTo>
                  <a:pt x="25895" y="214589"/>
                </a:lnTo>
                <a:lnTo>
                  <a:pt x="28694" y="216868"/>
                </a:lnTo>
                <a:lnTo>
                  <a:pt x="31512" y="218388"/>
                </a:lnTo>
                <a:lnTo>
                  <a:pt x="34343" y="219401"/>
                </a:lnTo>
                <a:lnTo>
                  <a:pt x="37183" y="220076"/>
                </a:lnTo>
                <a:lnTo>
                  <a:pt x="40029" y="220526"/>
                </a:lnTo>
                <a:lnTo>
                  <a:pt x="42878" y="220826"/>
                </a:lnTo>
                <a:lnTo>
                  <a:pt x="45732" y="221026"/>
                </a:lnTo>
                <a:lnTo>
                  <a:pt x="49538" y="221160"/>
                </a:lnTo>
                <a:lnTo>
                  <a:pt x="58847" y="221308"/>
                </a:lnTo>
                <a:lnTo>
                  <a:pt x="63045" y="220395"/>
                </a:lnTo>
                <a:lnTo>
                  <a:pt x="66795" y="218834"/>
                </a:lnTo>
                <a:lnTo>
                  <a:pt x="70247" y="216841"/>
                </a:lnTo>
                <a:lnTo>
                  <a:pt x="74454" y="215512"/>
                </a:lnTo>
                <a:lnTo>
                  <a:pt x="79165" y="214626"/>
                </a:lnTo>
                <a:lnTo>
                  <a:pt x="84209" y="214035"/>
                </a:lnTo>
                <a:lnTo>
                  <a:pt x="89477" y="211736"/>
                </a:lnTo>
                <a:lnTo>
                  <a:pt x="94895" y="208299"/>
                </a:lnTo>
                <a:lnTo>
                  <a:pt x="100410" y="204103"/>
                </a:lnTo>
                <a:lnTo>
                  <a:pt x="105041" y="200352"/>
                </a:lnTo>
                <a:lnTo>
                  <a:pt x="109081" y="196899"/>
                </a:lnTo>
                <a:lnTo>
                  <a:pt x="112725" y="193645"/>
                </a:lnTo>
                <a:lnTo>
                  <a:pt x="121855" y="184950"/>
                </a:lnTo>
                <a:lnTo>
                  <a:pt x="126958" y="179963"/>
                </a:lnTo>
                <a:lnTo>
                  <a:pt x="131311" y="174735"/>
                </a:lnTo>
                <a:lnTo>
                  <a:pt x="135166" y="169343"/>
                </a:lnTo>
                <a:lnTo>
                  <a:pt x="138688" y="163845"/>
                </a:lnTo>
                <a:lnTo>
                  <a:pt x="141989" y="158273"/>
                </a:lnTo>
                <a:lnTo>
                  <a:pt x="145142" y="152655"/>
                </a:lnTo>
                <a:lnTo>
                  <a:pt x="151186" y="141331"/>
                </a:lnTo>
                <a:lnTo>
                  <a:pt x="157046" y="129949"/>
                </a:lnTo>
                <a:lnTo>
                  <a:pt x="158991" y="124247"/>
                </a:lnTo>
                <a:lnTo>
                  <a:pt x="160286" y="118540"/>
                </a:lnTo>
                <a:lnTo>
                  <a:pt x="161150" y="112830"/>
                </a:lnTo>
                <a:lnTo>
                  <a:pt x="161726" y="107119"/>
                </a:lnTo>
                <a:lnTo>
                  <a:pt x="162110" y="101407"/>
                </a:lnTo>
                <a:lnTo>
                  <a:pt x="162366" y="95693"/>
                </a:lnTo>
                <a:lnTo>
                  <a:pt x="162651" y="84265"/>
                </a:lnTo>
                <a:lnTo>
                  <a:pt x="162866" y="44262"/>
                </a:lnTo>
                <a:lnTo>
                  <a:pt x="161918" y="39499"/>
                </a:lnTo>
                <a:lnTo>
                  <a:pt x="160332" y="35372"/>
                </a:lnTo>
                <a:lnTo>
                  <a:pt x="158322" y="31667"/>
                </a:lnTo>
                <a:lnTo>
                  <a:pt x="150945" y="17352"/>
                </a:lnTo>
                <a:lnTo>
                  <a:pt x="148255" y="13940"/>
                </a:lnTo>
                <a:lnTo>
                  <a:pt x="145510" y="11664"/>
                </a:lnTo>
                <a:lnTo>
                  <a:pt x="142727" y="10148"/>
                </a:lnTo>
                <a:lnTo>
                  <a:pt x="129708" y="3462"/>
                </a:lnTo>
                <a:lnTo>
                  <a:pt x="124572" y="1822"/>
                </a:lnTo>
                <a:lnTo>
                  <a:pt x="119243" y="729"/>
                </a:lnTo>
                <a:lnTo>
                  <a:pt x="113786" y="0"/>
                </a:lnTo>
                <a:lnTo>
                  <a:pt x="108242" y="466"/>
                </a:lnTo>
                <a:lnTo>
                  <a:pt x="102642" y="1730"/>
                </a:lnTo>
                <a:lnTo>
                  <a:pt x="97003" y="3525"/>
                </a:lnTo>
                <a:lnTo>
                  <a:pt x="91339" y="4721"/>
                </a:lnTo>
                <a:lnTo>
                  <a:pt x="85657" y="5519"/>
                </a:lnTo>
                <a:lnTo>
                  <a:pt x="79964" y="6051"/>
                </a:lnTo>
                <a:lnTo>
                  <a:pt x="74266" y="7358"/>
                </a:lnTo>
                <a:lnTo>
                  <a:pt x="68561" y="9182"/>
                </a:lnTo>
                <a:lnTo>
                  <a:pt x="62852" y="11350"/>
                </a:lnTo>
                <a:lnTo>
                  <a:pt x="57141" y="13748"/>
                </a:lnTo>
                <a:lnTo>
                  <a:pt x="51430" y="16299"/>
                </a:lnTo>
                <a:lnTo>
                  <a:pt x="45717" y="18952"/>
                </a:lnTo>
                <a:lnTo>
                  <a:pt x="40955" y="20721"/>
                </a:lnTo>
                <a:lnTo>
                  <a:pt x="36829" y="21901"/>
                </a:lnTo>
                <a:lnTo>
                  <a:pt x="33125" y="22687"/>
                </a:lnTo>
                <a:lnTo>
                  <a:pt x="29704" y="24163"/>
                </a:lnTo>
                <a:lnTo>
                  <a:pt x="26470" y="26100"/>
                </a:lnTo>
                <a:lnTo>
                  <a:pt x="23362" y="28344"/>
                </a:lnTo>
                <a:lnTo>
                  <a:pt x="20338" y="29840"/>
                </a:lnTo>
                <a:lnTo>
                  <a:pt x="17368" y="30837"/>
                </a:lnTo>
                <a:lnTo>
                  <a:pt x="14437" y="31502"/>
                </a:lnTo>
                <a:lnTo>
                  <a:pt x="11530" y="31945"/>
                </a:lnTo>
                <a:lnTo>
                  <a:pt x="8639" y="32241"/>
                </a:lnTo>
                <a:lnTo>
                  <a:pt x="0" y="32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96"/>
          <p:cNvSpPr/>
          <p:nvPr/>
        </p:nvSpPr>
        <p:spPr>
          <a:xfrm>
            <a:off x="8001104" y="4252109"/>
            <a:ext cx="351369" cy="282626"/>
          </a:xfrm>
          <a:custGeom>
            <a:avLst/>
            <a:gdLst/>
            <a:ahLst/>
            <a:cxnLst/>
            <a:rect l="0" t="0" r="0" b="0"/>
            <a:pathLst>
              <a:path w="351369" h="282626">
                <a:moveTo>
                  <a:pt x="8468" y="34141"/>
                </a:moveTo>
                <a:lnTo>
                  <a:pt x="249" y="42360"/>
                </a:lnTo>
                <a:lnTo>
                  <a:pt x="0" y="47159"/>
                </a:lnTo>
                <a:lnTo>
                  <a:pt x="918" y="49487"/>
                </a:lnTo>
                <a:lnTo>
                  <a:pt x="6760" y="58267"/>
                </a:lnTo>
                <a:lnTo>
                  <a:pt x="9235" y="62607"/>
                </a:lnTo>
                <a:lnTo>
                  <a:pt x="11837" y="67406"/>
                </a:lnTo>
                <a:lnTo>
                  <a:pt x="14728" y="75278"/>
                </a:lnTo>
                <a:lnTo>
                  <a:pt x="16965" y="82904"/>
                </a:lnTo>
                <a:lnTo>
                  <a:pt x="18896" y="87604"/>
                </a:lnTo>
                <a:lnTo>
                  <a:pt x="21135" y="92643"/>
                </a:lnTo>
                <a:lnTo>
                  <a:pt x="22627" y="97907"/>
                </a:lnTo>
                <a:lnTo>
                  <a:pt x="23623" y="103322"/>
                </a:lnTo>
                <a:lnTo>
                  <a:pt x="24286" y="108837"/>
                </a:lnTo>
                <a:lnTo>
                  <a:pt x="24729" y="114418"/>
                </a:lnTo>
                <a:lnTo>
                  <a:pt x="25024" y="120044"/>
                </a:lnTo>
                <a:lnTo>
                  <a:pt x="25220" y="125699"/>
                </a:lnTo>
                <a:lnTo>
                  <a:pt x="25497" y="147312"/>
                </a:lnTo>
                <a:lnTo>
                  <a:pt x="26488" y="154356"/>
                </a:lnTo>
                <a:lnTo>
                  <a:pt x="28102" y="160956"/>
                </a:lnTo>
                <a:lnTo>
                  <a:pt x="30129" y="167262"/>
                </a:lnTo>
                <a:lnTo>
                  <a:pt x="31481" y="173371"/>
                </a:lnTo>
                <a:lnTo>
                  <a:pt x="32383" y="179348"/>
                </a:lnTo>
                <a:lnTo>
                  <a:pt x="32984" y="185238"/>
                </a:lnTo>
                <a:lnTo>
                  <a:pt x="33384" y="191070"/>
                </a:lnTo>
                <a:lnTo>
                  <a:pt x="33652" y="196863"/>
                </a:lnTo>
                <a:lnTo>
                  <a:pt x="33948" y="208379"/>
                </a:lnTo>
                <a:lnTo>
                  <a:pt x="34079" y="219847"/>
                </a:lnTo>
                <a:lnTo>
                  <a:pt x="35068" y="225573"/>
                </a:lnTo>
                <a:lnTo>
                  <a:pt x="36679" y="231294"/>
                </a:lnTo>
                <a:lnTo>
                  <a:pt x="38705" y="237015"/>
                </a:lnTo>
                <a:lnTo>
                  <a:pt x="40056" y="241779"/>
                </a:lnTo>
                <a:lnTo>
                  <a:pt x="41557" y="249615"/>
                </a:lnTo>
                <a:lnTo>
                  <a:pt x="42225" y="256272"/>
                </a:lnTo>
                <a:lnTo>
                  <a:pt x="42653" y="263756"/>
                </a:lnTo>
                <a:lnTo>
                  <a:pt x="42744" y="272140"/>
                </a:lnTo>
                <a:lnTo>
                  <a:pt x="42756" y="273770"/>
                </a:lnTo>
                <a:lnTo>
                  <a:pt x="35376" y="274136"/>
                </a:lnTo>
                <a:lnTo>
                  <a:pt x="34979" y="273195"/>
                </a:lnTo>
                <a:lnTo>
                  <a:pt x="34538" y="269609"/>
                </a:lnTo>
                <a:lnTo>
                  <a:pt x="33469" y="267320"/>
                </a:lnTo>
                <a:lnTo>
                  <a:pt x="28364" y="259547"/>
                </a:lnTo>
                <a:lnTo>
                  <a:pt x="26836" y="254019"/>
                </a:lnTo>
                <a:lnTo>
                  <a:pt x="26157" y="245847"/>
                </a:lnTo>
                <a:lnTo>
                  <a:pt x="25975" y="241001"/>
                </a:lnTo>
                <a:lnTo>
                  <a:pt x="25721" y="220528"/>
                </a:lnTo>
                <a:lnTo>
                  <a:pt x="25623" y="178488"/>
                </a:lnTo>
                <a:lnTo>
                  <a:pt x="26571" y="170377"/>
                </a:lnTo>
                <a:lnTo>
                  <a:pt x="28157" y="162112"/>
                </a:lnTo>
                <a:lnTo>
                  <a:pt x="30166" y="153745"/>
                </a:lnTo>
                <a:lnTo>
                  <a:pt x="32459" y="145309"/>
                </a:lnTo>
                <a:lnTo>
                  <a:pt x="37546" y="128317"/>
                </a:lnTo>
                <a:lnTo>
                  <a:pt x="40235" y="120737"/>
                </a:lnTo>
                <a:lnTo>
                  <a:pt x="42981" y="113779"/>
                </a:lnTo>
                <a:lnTo>
                  <a:pt x="45765" y="107236"/>
                </a:lnTo>
                <a:lnTo>
                  <a:pt x="51396" y="94885"/>
                </a:lnTo>
                <a:lnTo>
                  <a:pt x="62773" y="71434"/>
                </a:lnTo>
                <a:lnTo>
                  <a:pt x="66579" y="65670"/>
                </a:lnTo>
                <a:lnTo>
                  <a:pt x="71021" y="59923"/>
                </a:lnTo>
                <a:lnTo>
                  <a:pt x="75888" y="54186"/>
                </a:lnTo>
                <a:lnTo>
                  <a:pt x="80085" y="49409"/>
                </a:lnTo>
                <a:lnTo>
                  <a:pt x="87288" y="41562"/>
                </a:lnTo>
                <a:lnTo>
                  <a:pt x="96698" y="31789"/>
                </a:lnTo>
                <a:lnTo>
                  <a:pt x="99673" y="29715"/>
                </a:lnTo>
                <a:lnTo>
                  <a:pt x="105519" y="27411"/>
                </a:lnTo>
                <a:lnTo>
                  <a:pt x="114164" y="26114"/>
                </a:lnTo>
                <a:lnTo>
                  <a:pt x="122759" y="25730"/>
                </a:lnTo>
                <a:lnTo>
                  <a:pt x="125619" y="26629"/>
                </a:lnTo>
                <a:lnTo>
                  <a:pt x="131338" y="30167"/>
                </a:lnTo>
                <a:lnTo>
                  <a:pt x="133245" y="32444"/>
                </a:lnTo>
                <a:lnTo>
                  <a:pt x="134514" y="34914"/>
                </a:lnTo>
                <a:lnTo>
                  <a:pt x="136879" y="41152"/>
                </a:lnTo>
                <a:lnTo>
                  <a:pt x="138843" y="45482"/>
                </a:lnTo>
                <a:lnTo>
                  <a:pt x="141104" y="50274"/>
                </a:lnTo>
                <a:lnTo>
                  <a:pt x="142612" y="55374"/>
                </a:lnTo>
                <a:lnTo>
                  <a:pt x="143618" y="60679"/>
                </a:lnTo>
                <a:lnTo>
                  <a:pt x="144287" y="66120"/>
                </a:lnTo>
                <a:lnTo>
                  <a:pt x="144735" y="71653"/>
                </a:lnTo>
                <a:lnTo>
                  <a:pt x="145032" y="77246"/>
                </a:lnTo>
                <a:lnTo>
                  <a:pt x="145363" y="88541"/>
                </a:lnTo>
                <a:lnTo>
                  <a:pt x="145605" y="122733"/>
                </a:lnTo>
                <a:lnTo>
                  <a:pt x="145628" y="241035"/>
                </a:lnTo>
                <a:lnTo>
                  <a:pt x="146580" y="244460"/>
                </a:lnTo>
                <a:lnTo>
                  <a:pt x="150179" y="250806"/>
                </a:lnTo>
                <a:lnTo>
                  <a:pt x="152413" y="256802"/>
                </a:lnTo>
                <a:lnTo>
                  <a:pt x="153009" y="259734"/>
                </a:lnTo>
                <a:lnTo>
                  <a:pt x="156211" y="265532"/>
                </a:lnTo>
                <a:lnTo>
                  <a:pt x="162862" y="273986"/>
                </a:lnTo>
                <a:lnTo>
                  <a:pt x="170041" y="281402"/>
                </a:lnTo>
                <a:lnTo>
                  <a:pt x="171428" y="281849"/>
                </a:lnTo>
                <a:lnTo>
                  <a:pt x="180498" y="282566"/>
                </a:lnTo>
                <a:lnTo>
                  <a:pt x="183163" y="282625"/>
                </a:lnTo>
                <a:lnTo>
                  <a:pt x="184939" y="281712"/>
                </a:lnTo>
                <a:lnTo>
                  <a:pt x="186122" y="280151"/>
                </a:lnTo>
                <a:lnTo>
                  <a:pt x="186911" y="278157"/>
                </a:lnTo>
                <a:lnTo>
                  <a:pt x="192574" y="270801"/>
                </a:lnTo>
                <a:lnTo>
                  <a:pt x="200148" y="265371"/>
                </a:lnTo>
                <a:lnTo>
                  <a:pt x="204834" y="262589"/>
                </a:lnTo>
                <a:lnTo>
                  <a:pt x="207959" y="259782"/>
                </a:lnTo>
                <a:lnTo>
                  <a:pt x="210042" y="256958"/>
                </a:lnTo>
                <a:lnTo>
                  <a:pt x="213309" y="251281"/>
                </a:lnTo>
                <a:lnTo>
                  <a:pt x="217936" y="245582"/>
                </a:lnTo>
                <a:lnTo>
                  <a:pt x="223168" y="237335"/>
                </a:lnTo>
                <a:lnTo>
                  <a:pt x="225896" y="232469"/>
                </a:lnTo>
                <a:lnTo>
                  <a:pt x="229620" y="227319"/>
                </a:lnTo>
                <a:lnTo>
                  <a:pt x="234008" y="221981"/>
                </a:lnTo>
                <a:lnTo>
                  <a:pt x="238838" y="216518"/>
                </a:lnTo>
                <a:lnTo>
                  <a:pt x="243010" y="210970"/>
                </a:lnTo>
                <a:lnTo>
                  <a:pt x="246746" y="205367"/>
                </a:lnTo>
                <a:lnTo>
                  <a:pt x="250187" y="199726"/>
                </a:lnTo>
                <a:lnTo>
                  <a:pt x="253434" y="194061"/>
                </a:lnTo>
                <a:lnTo>
                  <a:pt x="259582" y="182686"/>
                </a:lnTo>
                <a:lnTo>
                  <a:pt x="262555" y="177939"/>
                </a:lnTo>
                <a:lnTo>
                  <a:pt x="268398" y="170123"/>
                </a:lnTo>
                <a:lnTo>
                  <a:pt x="271290" y="165753"/>
                </a:lnTo>
                <a:lnTo>
                  <a:pt x="274170" y="160935"/>
                </a:lnTo>
                <a:lnTo>
                  <a:pt x="277043" y="155817"/>
                </a:lnTo>
                <a:lnTo>
                  <a:pt x="282774" y="145052"/>
                </a:lnTo>
                <a:lnTo>
                  <a:pt x="285636" y="139514"/>
                </a:lnTo>
                <a:lnTo>
                  <a:pt x="288497" y="132964"/>
                </a:lnTo>
                <a:lnTo>
                  <a:pt x="291356" y="125741"/>
                </a:lnTo>
                <a:lnTo>
                  <a:pt x="294216" y="118067"/>
                </a:lnTo>
                <a:lnTo>
                  <a:pt x="296122" y="111047"/>
                </a:lnTo>
                <a:lnTo>
                  <a:pt x="297392" y="104461"/>
                </a:lnTo>
                <a:lnTo>
                  <a:pt x="298239" y="98166"/>
                </a:lnTo>
                <a:lnTo>
                  <a:pt x="299756" y="92064"/>
                </a:lnTo>
                <a:lnTo>
                  <a:pt x="301720" y="86092"/>
                </a:lnTo>
                <a:lnTo>
                  <a:pt x="303982" y="80204"/>
                </a:lnTo>
                <a:lnTo>
                  <a:pt x="305490" y="75328"/>
                </a:lnTo>
                <a:lnTo>
                  <a:pt x="307165" y="67368"/>
                </a:lnTo>
                <a:lnTo>
                  <a:pt x="307612" y="62960"/>
                </a:lnTo>
                <a:lnTo>
                  <a:pt x="307910" y="58116"/>
                </a:lnTo>
                <a:lnTo>
                  <a:pt x="308241" y="48606"/>
                </a:lnTo>
                <a:lnTo>
                  <a:pt x="308427" y="37898"/>
                </a:lnTo>
                <a:lnTo>
                  <a:pt x="308471" y="31683"/>
                </a:lnTo>
                <a:lnTo>
                  <a:pt x="307530" y="28692"/>
                </a:lnTo>
                <a:lnTo>
                  <a:pt x="302608" y="19932"/>
                </a:lnTo>
                <a:lnTo>
                  <a:pt x="301122" y="14173"/>
                </a:lnTo>
                <a:lnTo>
                  <a:pt x="300286" y="5576"/>
                </a:lnTo>
                <a:lnTo>
                  <a:pt x="299215" y="3668"/>
                </a:lnTo>
                <a:lnTo>
                  <a:pt x="297549" y="2395"/>
                </a:lnTo>
                <a:lnTo>
                  <a:pt x="295487" y="1547"/>
                </a:lnTo>
                <a:lnTo>
                  <a:pt x="288033" y="353"/>
                </a:lnTo>
                <a:lnTo>
                  <a:pt x="279791" y="0"/>
                </a:lnTo>
                <a:lnTo>
                  <a:pt x="277933" y="902"/>
                </a:lnTo>
                <a:lnTo>
                  <a:pt x="276693" y="2457"/>
                </a:lnTo>
                <a:lnTo>
                  <a:pt x="275868" y="4446"/>
                </a:lnTo>
                <a:lnTo>
                  <a:pt x="270154" y="11795"/>
                </a:lnTo>
                <a:lnTo>
                  <a:pt x="262429" y="20006"/>
                </a:lnTo>
                <a:lnTo>
                  <a:pt x="260643" y="22812"/>
                </a:lnTo>
                <a:lnTo>
                  <a:pt x="258658" y="28471"/>
                </a:lnTo>
                <a:lnTo>
                  <a:pt x="257776" y="36701"/>
                </a:lnTo>
                <a:lnTo>
                  <a:pt x="257542" y="41563"/>
                </a:lnTo>
                <a:lnTo>
                  <a:pt x="257280" y="52044"/>
                </a:lnTo>
                <a:lnTo>
                  <a:pt x="257210" y="57506"/>
                </a:lnTo>
                <a:lnTo>
                  <a:pt x="256212" y="63053"/>
                </a:lnTo>
                <a:lnTo>
                  <a:pt x="254592" y="68655"/>
                </a:lnTo>
                <a:lnTo>
                  <a:pt x="252561" y="74295"/>
                </a:lnTo>
                <a:lnTo>
                  <a:pt x="251207" y="79960"/>
                </a:lnTo>
                <a:lnTo>
                  <a:pt x="250304" y="85642"/>
                </a:lnTo>
                <a:lnTo>
                  <a:pt x="249701" y="91335"/>
                </a:lnTo>
                <a:lnTo>
                  <a:pt x="248349" y="97035"/>
                </a:lnTo>
                <a:lnTo>
                  <a:pt x="246493" y="102741"/>
                </a:lnTo>
                <a:lnTo>
                  <a:pt x="244304" y="108449"/>
                </a:lnTo>
                <a:lnTo>
                  <a:pt x="242845" y="114159"/>
                </a:lnTo>
                <a:lnTo>
                  <a:pt x="241872" y="119871"/>
                </a:lnTo>
                <a:lnTo>
                  <a:pt x="241223" y="125585"/>
                </a:lnTo>
                <a:lnTo>
                  <a:pt x="241744" y="132251"/>
                </a:lnTo>
                <a:lnTo>
                  <a:pt x="243042" y="139552"/>
                </a:lnTo>
                <a:lnTo>
                  <a:pt x="244862" y="147278"/>
                </a:lnTo>
                <a:lnTo>
                  <a:pt x="246073" y="153380"/>
                </a:lnTo>
                <a:lnTo>
                  <a:pt x="246881" y="158401"/>
                </a:lnTo>
                <a:lnTo>
                  <a:pt x="247420" y="162701"/>
                </a:lnTo>
                <a:lnTo>
                  <a:pt x="248732" y="167473"/>
                </a:lnTo>
                <a:lnTo>
                  <a:pt x="250559" y="172558"/>
                </a:lnTo>
                <a:lnTo>
                  <a:pt x="252730" y="177855"/>
                </a:lnTo>
                <a:lnTo>
                  <a:pt x="255142" y="186279"/>
                </a:lnTo>
                <a:lnTo>
                  <a:pt x="256213" y="193197"/>
                </a:lnTo>
                <a:lnTo>
                  <a:pt x="256690" y="199447"/>
                </a:lnTo>
                <a:lnTo>
                  <a:pt x="257770" y="202448"/>
                </a:lnTo>
                <a:lnTo>
                  <a:pt x="261508" y="208321"/>
                </a:lnTo>
                <a:lnTo>
                  <a:pt x="268886" y="214107"/>
                </a:lnTo>
                <a:lnTo>
                  <a:pt x="273520" y="216983"/>
                </a:lnTo>
                <a:lnTo>
                  <a:pt x="276609" y="219853"/>
                </a:lnTo>
                <a:lnTo>
                  <a:pt x="278669" y="222719"/>
                </a:lnTo>
                <a:lnTo>
                  <a:pt x="280042" y="225582"/>
                </a:lnTo>
                <a:lnTo>
                  <a:pt x="281910" y="227491"/>
                </a:lnTo>
                <a:lnTo>
                  <a:pt x="284108" y="228763"/>
                </a:lnTo>
                <a:lnTo>
                  <a:pt x="286526" y="229611"/>
                </a:lnTo>
                <a:lnTo>
                  <a:pt x="291752" y="233094"/>
                </a:lnTo>
                <a:lnTo>
                  <a:pt x="294479" y="235356"/>
                </a:lnTo>
                <a:lnTo>
                  <a:pt x="297250" y="236864"/>
                </a:lnTo>
                <a:lnTo>
                  <a:pt x="302868" y="238540"/>
                </a:lnTo>
                <a:lnTo>
                  <a:pt x="311387" y="239483"/>
                </a:lnTo>
                <a:lnTo>
                  <a:pt x="319942" y="239763"/>
                </a:lnTo>
                <a:lnTo>
                  <a:pt x="328510" y="239846"/>
                </a:lnTo>
                <a:lnTo>
                  <a:pt x="331368" y="238905"/>
                </a:lnTo>
                <a:lnTo>
                  <a:pt x="339939" y="233982"/>
                </a:lnTo>
                <a:lnTo>
                  <a:pt x="345653" y="232497"/>
                </a:lnTo>
                <a:lnTo>
                  <a:pt x="347558" y="231148"/>
                </a:lnTo>
                <a:lnTo>
                  <a:pt x="348828" y="229296"/>
                </a:lnTo>
                <a:lnTo>
                  <a:pt x="351368" y="222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97"/>
          <p:cNvSpPr/>
          <p:nvPr/>
        </p:nvSpPr>
        <p:spPr>
          <a:xfrm>
            <a:off x="8386763" y="4251969"/>
            <a:ext cx="111431" cy="316776"/>
          </a:xfrm>
          <a:custGeom>
            <a:avLst/>
            <a:gdLst/>
            <a:ahLst/>
            <a:cxnLst/>
            <a:rect l="0" t="0" r="0" b="0"/>
            <a:pathLst>
              <a:path w="111431" h="316776">
                <a:moveTo>
                  <a:pt x="25717" y="8563"/>
                </a:moveTo>
                <a:lnTo>
                  <a:pt x="25717" y="4012"/>
                </a:lnTo>
                <a:lnTo>
                  <a:pt x="24764" y="2672"/>
                </a:lnTo>
                <a:lnTo>
                  <a:pt x="23177" y="1778"/>
                </a:lnTo>
                <a:lnTo>
                  <a:pt x="17498" y="95"/>
                </a:lnTo>
                <a:lnTo>
                  <a:pt x="14762" y="37"/>
                </a:lnTo>
                <a:lnTo>
                  <a:pt x="9795" y="0"/>
                </a:lnTo>
                <a:lnTo>
                  <a:pt x="9387" y="949"/>
                </a:lnTo>
                <a:lnTo>
                  <a:pt x="8679" y="7372"/>
                </a:lnTo>
                <a:lnTo>
                  <a:pt x="8586" y="24516"/>
                </a:lnTo>
                <a:lnTo>
                  <a:pt x="8573" y="74414"/>
                </a:lnTo>
                <a:lnTo>
                  <a:pt x="7619" y="80086"/>
                </a:lnTo>
                <a:lnTo>
                  <a:pt x="6032" y="85773"/>
                </a:lnTo>
                <a:lnTo>
                  <a:pt x="4021" y="91468"/>
                </a:lnTo>
                <a:lnTo>
                  <a:pt x="2680" y="98123"/>
                </a:lnTo>
                <a:lnTo>
                  <a:pt x="1786" y="105418"/>
                </a:lnTo>
                <a:lnTo>
                  <a:pt x="1191" y="113138"/>
                </a:lnTo>
                <a:lnTo>
                  <a:pt x="794" y="121142"/>
                </a:lnTo>
                <a:lnTo>
                  <a:pt x="352" y="137656"/>
                </a:lnTo>
                <a:lnTo>
                  <a:pt x="20" y="182566"/>
                </a:lnTo>
                <a:lnTo>
                  <a:pt x="0" y="228579"/>
                </a:lnTo>
                <a:lnTo>
                  <a:pt x="952" y="233345"/>
                </a:lnTo>
                <a:lnTo>
                  <a:pt x="2540" y="237475"/>
                </a:lnTo>
                <a:lnTo>
                  <a:pt x="7381" y="246397"/>
                </a:lnTo>
                <a:lnTo>
                  <a:pt x="6825" y="248081"/>
                </a:lnTo>
                <a:lnTo>
                  <a:pt x="3668" y="252493"/>
                </a:lnTo>
                <a:lnTo>
                  <a:pt x="94" y="257044"/>
                </a:lnTo>
                <a:lnTo>
                  <a:pt x="11" y="247824"/>
                </a:lnTo>
                <a:lnTo>
                  <a:pt x="1" y="232461"/>
                </a:lnTo>
                <a:lnTo>
                  <a:pt x="953" y="226408"/>
                </a:lnTo>
                <a:lnTo>
                  <a:pt x="2540" y="219515"/>
                </a:lnTo>
                <a:lnTo>
                  <a:pt x="4551" y="212063"/>
                </a:lnTo>
                <a:lnTo>
                  <a:pt x="5891" y="205189"/>
                </a:lnTo>
                <a:lnTo>
                  <a:pt x="6784" y="198703"/>
                </a:lnTo>
                <a:lnTo>
                  <a:pt x="7381" y="192473"/>
                </a:lnTo>
                <a:lnTo>
                  <a:pt x="8729" y="185462"/>
                </a:lnTo>
                <a:lnTo>
                  <a:pt x="10582" y="177931"/>
                </a:lnTo>
                <a:lnTo>
                  <a:pt x="12770" y="170052"/>
                </a:lnTo>
                <a:lnTo>
                  <a:pt x="14228" y="161942"/>
                </a:lnTo>
                <a:lnTo>
                  <a:pt x="15200" y="153679"/>
                </a:lnTo>
                <a:lnTo>
                  <a:pt x="15848" y="145312"/>
                </a:lnTo>
                <a:lnTo>
                  <a:pt x="17233" y="137829"/>
                </a:lnTo>
                <a:lnTo>
                  <a:pt x="19108" y="130935"/>
                </a:lnTo>
                <a:lnTo>
                  <a:pt x="21311" y="124435"/>
                </a:lnTo>
                <a:lnTo>
                  <a:pt x="24685" y="117244"/>
                </a:lnTo>
                <a:lnTo>
                  <a:pt x="28838" y="109591"/>
                </a:lnTo>
                <a:lnTo>
                  <a:pt x="33512" y="101633"/>
                </a:lnTo>
                <a:lnTo>
                  <a:pt x="36629" y="94422"/>
                </a:lnTo>
                <a:lnTo>
                  <a:pt x="38706" y="87710"/>
                </a:lnTo>
                <a:lnTo>
                  <a:pt x="40092" y="81330"/>
                </a:lnTo>
                <a:lnTo>
                  <a:pt x="41968" y="75172"/>
                </a:lnTo>
                <a:lnTo>
                  <a:pt x="44171" y="69162"/>
                </a:lnTo>
                <a:lnTo>
                  <a:pt x="46592" y="63250"/>
                </a:lnTo>
                <a:lnTo>
                  <a:pt x="49158" y="58356"/>
                </a:lnTo>
                <a:lnTo>
                  <a:pt x="51822" y="54141"/>
                </a:lnTo>
                <a:lnTo>
                  <a:pt x="54551" y="50378"/>
                </a:lnTo>
                <a:lnTo>
                  <a:pt x="58274" y="46917"/>
                </a:lnTo>
                <a:lnTo>
                  <a:pt x="62661" y="43657"/>
                </a:lnTo>
                <a:lnTo>
                  <a:pt x="67492" y="40532"/>
                </a:lnTo>
                <a:lnTo>
                  <a:pt x="70712" y="37496"/>
                </a:lnTo>
                <a:lnTo>
                  <a:pt x="72858" y="34519"/>
                </a:lnTo>
                <a:lnTo>
                  <a:pt x="74290" y="31582"/>
                </a:lnTo>
                <a:lnTo>
                  <a:pt x="76196" y="29624"/>
                </a:lnTo>
                <a:lnTo>
                  <a:pt x="78420" y="28319"/>
                </a:lnTo>
                <a:lnTo>
                  <a:pt x="84281" y="26224"/>
                </a:lnTo>
                <a:lnTo>
                  <a:pt x="87623" y="25937"/>
                </a:lnTo>
                <a:lnTo>
                  <a:pt x="89847" y="25861"/>
                </a:lnTo>
                <a:lnTo>
                  <a:pt x="91330" y="26763"/>
                </a:lnTo>
                <a:lnTo>
                  <a:pt x="92319" y="28316"/>
                </a:lnTo>
                <a:lnTo>
                  <a:pt x="92978" y="30304"/>
                </a:lnTo>
                <a:lnTo>
                  <a:pt x="96250" y="35053"/>
                </a:lnTo>
                <a:lnTo>
                  <a:pt x="98457" y="37653"/>
                </a:lnTo>
                <a:lnTo>
                  <a:pt x="100880" y="40339"/>
                </a:lnTo>
                <a:lnTo>
                  <a:pt x="106113" y="45863"/>
                </a:lnTo>
                <a:lnTo>
                  <a:pt x="107889" y="49622"/>
                </a:lnTo>
                <a:lnTo>
                  <a:pt x="109863" y="58879"/>
                </a:lnTo>
                <a:lnTo>
                  <a:pt x="110389" y="64015"/>
                </a:lnTo>
                <a:lnTo>
                  <a:pt x="110740" y="69343"/>
                </a:lnTo>
                <a:lnTo>
                  <a:pt x="110974" y="74801"/>
                </a:lnTo>
                <a:lnTo>
                  <a:pt x="111234" y="85944"/>
                </a:lnTo>
                <a:lnTo>
                  <a:pt x="111430" y="137665"/>
                </a:lnTo>
                <a:lnTo>
                  <a:pt x="110481" y="146066"/>
                </a:lnTo>
                <a:lnTo>
                  <a:pt x="108896" y="154525"/>
                </a:lnTo>
                <a:lnTo>
                  <a:pt x="106887" y="163021"/>
                </a:lnTo>
                <a:lnTo>
                  <a:pt x="105548" y="171542"/>
                </a:lnTo>
                <a:lnTo>
                  <a:pt x="104655" y="180081"/>
                </a:lnTo>
                <a:lnTo>
                  <a:pt x="104060" y="188631"/>
                </a:lnTo>
                <a:lnTo>
                  <a:pt x="102710" y="196236"/>
                </a:lnTo>
                <a:lnTo>
                  <a:pt x="100859" y="203211"/>
                </a:lnTo>
                <a:lnTo>
                  <a:pt x="91042" y="232644"/>
                </a:lnTo>
                <a:lnTo>
                  <a:pt x="89270" y="239865"/>
                </a:lnTo>
                <a:lnTo>
                  <a:pt x="88088" y="246585"/>
                </a:lnTo>
                <a:lnTo>
                  <a:pt x="87300" y="252969"/>
                </a:lnTo>
                <a:lnTo>
                  <a:pt x="86774" y="259130"/>
                </a:lnTo>
                <a:lnTo>
                  <a:pt x="86424" y="265143"/>
                </a:lnTo>
                <a:lnTo>
                  <a:pt x="86036" y="275951"/>
                </a:lnTo>
                <a:lnTo>
                  <a:pt x="85816" y="287391"/>
                </a:lnTo>
                <a:lnTo>
                  <a:pt x="85724" y="316775"/>
                </a:lnTo>
                <a:lnTo>
                  <a:pt x="85724" y="309757"/>
                </a:lnTo>
                <a:lnTo>
                  <a:pt x="86677" y="309372"/>
                </a:lnTo>
                <a:lnTo>
                  <a:pt x="88264" y="309115"/>
                </a:lnTo>
                <a:lnTo>
                  <a:pt x="94296" y="3086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98"/>
          <p:cNvSpPr/>
          <p:nvPr/>
        </p:nvSpPr>
        <p:spPr>
          <a:xfrm>
            <a:off x="8609647" y="4106227"/>
            <a:ext cx="17146" cy="462516"/>
          </a:xfrm>
          <a:custGeom>
            <a:avLst/>
            <a:gdLst/>
            <a:ahLst/>
            <a:cxnLst/>
            <a:rect l="0" t="0" r="0" b="0"/>
            <a:pathLst>
              <a:path w="17146" h="462516">
                <a:moveTo>
                  <a:pt x="8572" y="0"/>
                </a:moveTo>
                <a:lnTo>
                  <a:pt x="8572" y="7381"/>
                </a:lnTo>
                <a:lnTo>
                  <a:pt x="9525" y="8731"/>
                </a:lnTo>
                <a:lnTo>
                  <a:pt x="11112" y="10583"/>
                </a:lnTo>
                <a:lnTo>
                  <a:pt x="13124" y="12770"/>
                </a:lnTo>
                <a:lnTo>
                  <a:pt x="14464" y="16134"/>
                </a:lnTo>
                <a:lnTo>
                  <a:pt x="15358" y="20281"/>
                </a:lnTo>
                <a:lnTo>
                  <a:pt x="15954" y="24951"/>
                </a:lnTo>
                <a:lnTo>
                  <a:pt x="16351" y="29016"/>
                </a:lnTo>
                <a:lnTo>
                  <a:pt x="16793" y="36074"/>
                </a:lnTo>
                <a:lnTo>
                  <a:pt x="17041" y="49953"/>
                </a:lnTo>
                <a:lnTo>
                  <a:pt x="17145" y="214701"/>
                </a:lnTo>
                <a:lnTo>
                  <a:pt x="16193" y="222191"/>
                </a:lnTo>
                <a:lnTo>
                  <a:pt x="14605" y="229090"/>
                </a:lnTo>
                <a:lnTo>
                  <a:pt x="12594" y="235594"/>
                </a:lnTo>
                <a:lnTo>
                  <a:pt x="11253" y="241835"/>
                </a:lnTo>
                <a:lnTo>
                  <a:pt x="10360" y="247901"/>
                </a:lnTo>
                <a:lnTo>
                  <a:pt x="9764" y="253850"/>
                </a:lnTo>
                <a:lnTo>
                  <a:pt x="10320" y="260673"/>
                </a:lnTo>
                <a:lnTo>
                  <a:pt x="11643" y="268080"/>
                </a:lnTo>
                <a:lnTo>
                  <a:pt x="13477" y="275875"/>
                </a:lnTo>
                <a:lnTo>
                  <a:pt x="14700" y="282977"/>
                </a:lnTo>
                <a:lnTo>
                  <a:pt x="15514" y="289616"/>
                </a:lnTo>
                <a:lnTo>
                  <a:pt x="16058" y="295948"/>
                </a:lnTo>
                <a:lnTo>
                  <a:pt x="16421" y="303026"/>
                </a:lnTo>
                <a:lnTo>
                  <a:pt x="16824" y="318511"/>
                </a:lnTo>
                <a:lnTo>
                  <a:pt x="17132" y="375232"/>
                </a:lnTo>
                <a:lnTo>
                  <a:pt x="17143" y="399663"/>
                </a:lnTo>
                <a:lnTo>
                  <a:pt x="16190" y="404555"/>
                </a:lnTo>
                <a:lnTo>
                  <a:pt x="14604" y="408768"/>
                </a:lnTo>
                <a:lnTo>
                  <a:pt x="12593" y="412530"/>
                </a:lnTo>
                <a:lnTo>
                  <a:pt x="11253" y="416943"/>
                </a:lnTo>
                <a:lnTo>
                  <a:pt x="10360" y="421789"/>
                </a:lnTo>
                <a:lnTo>
                  <a:pt x="9764" y="426925"/>
                </a:lnTo>
                <a:lnTo>
                  <a:pt x="9367" y="431302"/>
                </a:lnTo>
                <a:lnTo>
                  <a:pt x="8925" y="438705"/>
                </a:lnTo>
                <a:lnTo>
                  <a:pt x="8604" y="452531"/>
                </a:lnTo>
                <a:lnTo>
                  <a:pt x="7641" y="454087"/>
                </a:lnTo>
                <a:lnTo>
                  <a:pt x="6047" y="456078"/>
                </a:lnTo>
                <a:lnTo>
                  <a:pt x="354" y="462515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99"/>
          <p:cNvSpPr/>
          <p:nvPr/>
        </p:nvSpPr>
        <p:spPr>
          <a:xfrm>
            <a:off x="8541067" y="4320542"/>
            <a:ext cx="188595" cy="222870"/>
          </a:xfrm>
          <a:custGeom>
            <a:avLst/>
            <a:gdLst/>
            <a:ahLst/>
            <a:cxnLst/>
            <a:rect l="0" t="0" r="0" b="0"/>
            <a:pathLst>
              <a:path w="188595" h="222870">
                <a:moveTo>
                  <a:pt x="0" y="42860"/>
                </a:moveTo>
                <a:lnTo>
                  <a:pt x="0" y="38309"/>
                </a:lnTo>
                <a:lnTo>
                  <a:pt x="952" y="36969"/>
                </a:lnTo>
                <a:lnTo>
                  <a:pt x="2540" y="36075"/>
                </a:lnTo>
                <a:lnTo>
                  <a:pt x="7382" y="34641"/>
                </a:lnTo>
                <a:lnTo>
                  <a:pt x="12771" y="34392"/>
                </a:lnTo>
                <a:lnTo>
                  <a:pt x="37183" y="34291"/>
                </a:lnTo>
                <a:lnTo>
                  <a:pt x="40981" y="33337"/>
                </a:lnTo>
                <a:lnTo>
                  <a:pt x="45418" y="31749"/>
                </a:lnTo>
                <a:lnTo>
                  <a:pt x="50281" y="29738"/>
                </a:lnTo>
                <a:lnTo>
                  <a:pt x="54476" y="28397"/>
                </a:lnTo>
                <a:lnTo>
                  <a:pt x="58225" y="27503"/>
                </a:lnTo>
                <a:lnTo>
                  <a:pt x="61676" y="26907"/>
                </a:lnTo>
                <a:lnTo>
                  <a:pt x="64930" y="26510"/>
                </a:lnTo>
                <a:lnTo>
                  <a:pt x="68052" y="26245"/>
                </a:lnTo>
                <a:lnTo>
                  <a:pt x="71085" y="26068"/>
                </a:lnTo>
                <a:lnTo>
                  <a:pt x="75013" y="24998"/>
                </a:lnTo>
                <a:lnTo>
                  <a:pt x="79537" y="23332"/>
                </a:lnTo>
                <a:lnTo>
                  <a:pt x="84456" y="21269"/>
                </a:lnTo>
                <a:lnTo>
                  <a:pt x="88689" y="19893"/>
                </a:lnTo>
                <a:lnTo>
                  <a:pt x="92464" y="18976"/>
                </a:lnTo>
                <a:lnTo>
                  <a:pt x="95933" y="18365"/>
                </a:lnTo>
                <a:lnTo>
                  <a:pt x="99198" y="17005"/>
                </a:lnTo>
                <a:lnTo>
                  <a:pt x="102327" y="15146"/>
                </a:lnTo>
                <a:lnTo>
                  <a:pt x="105366" y="12954"/>
                </a:lnTo>
                <a:lnTo>
                  <a:pt x="109296" y="11493"/>
                </a:lnTo>
                <a:lnTo>
                  <a:pt x="113822" y="10519"/>
                </a:lnTo>
                <a:lnTo>
                  <a:pt x="118743" y="9869"/>
                </a:lnTo>
                <a:lnTo>
                  <a:pt x="122977" y="9436"/>
                </a:lnTo>
                <a:lnTo>
                  <a:pt x="126753" y="9147"/>
                </a:lnTo>
                <a:lnTo>
                  <a:pt x="130222" y="8955"/>
                </a:lnTo>
                <a:lnTo>
                  <a:pt x="133487" y="7874"/>
                </a:lnTo>
                <a:lnTo>
                  <a:pt x="136616" y="6201"/>
                </a:lnTo>
                <a:lnTo>
                  <a:pt x="139655" y="4133"/>
                </a:lnTo>
                <a:lnTo>
                  <a:pt x="142633" y="2755"/>
                </a:lnTo>
                <a:lnTo>
                  <a:pt x="148483" y="1223"/>
                </a:lnTo>
                <a:lnTo>
                  <a:pt x="154258" y="542"/>
                </a:lnTo>
                <a:lnTo>
                  <a:pt x="159999" y="240"/>
                </a:lnTo>
                <a:lnTo>
                  <a:pt x="171301" y="0"/>
                </a:lnTo>
                <a:lnTo>
                  <a:pt x="175957" y="4549"/>
                </a:lnTo>
                <a:lnTo>
                  <a:pt x="177312" y="6842"/>
                </a:lnTo>
                <a:lnTo>
                  <a:pt x="178818" y="11930"/>
                </a:lnTo>
                <a:lnTo>
                  <a:pt x="179488" y="17366"/>
                </a:lnTo>
                <a:lnTo>
                  <a:pt x="179666" y="20149"/>
                </a:lnTo>
                <a:lnTo>
                  <a:pt x="180737" y="22004"/>
                </a:lnTo>
                <a:lnTo>
                  <a:pt x="182404" y="23241"/>
                </a:lnTo>
                <a:lnTo>
                  <a:pt x="184468" y="24066"/>
                </a:lnTo>
                <a:lnTo>
                  <a:pt x="185844" y="25568"/>
                </a:lnTo>
                <a:lnTo>
                  <a:pt x="186761" y="27522"/>
                </a:lnTo>
                <a:lnTo>
                  <a:pt x="187780" y="33186"/>
                </a:lnTo>
                <a:lnTo>
                  <a:pt x="188052" y="37363"/>
                </a:lnTo>
                <a:lnTo>
                  <a:pt x="188353" y="46132"/>
                </a:lnTo>
                <a:lnTo>
                  <a:pt x="188524" y="57376"/>
                </a:lnTo>
                <a:lnTo>
                  <a:pt x="188594" y="104420"/>
                </a:lnTo>
                <a:lnTo>
                  <a:pt x="187642" y="108665"/>
                </a:lnTo>
                <a:lnTo>
                  <a:pt x="186056" y="113400"/>
                </a:lnTo>
                <a:lnTo>
                  <a:pt x="184044" y="118462"/>
                </a:lnTo>
                <a:lnTo>
                  <a:pt x="182704" y="123742"/>
                </a:lnTo>
                <a:lnTo>
                  <a:pt x="181810" y="129166"/>
                </a:lnTo>
                <a:lnTo>
                  <a:pt x="181215" y="134687"/>
                </a:lnTo>
                <a:lnTo>
                  <a:pt x="180817" y="140273"/>
                </a:lnTo>
                <a:lnTo>
                  <a:pt x="180552" y="145902"/>
                </a:lnTo>
                <a:lnTo>
                  <a:pt x="180258" y="157237"/>
                </a:lnTo>
                <a:lnTo>
                  <a:pt x="180023" y="208552"/>
                </a:lnTo>
                <a:lnTo>
                  <a:pt x="179072" y="211424"/>
                </a:lnTo>
                <a:lnTo>
                  <a:pt x="175473" y="217155"/>
                </a:lnTo>
                <a:lnTo>
                  <a:pt x="171804" y="222380"/>
                </a:lnTo>
                <a:lnTo>
                  <a:pt x="174148" y="222659"/>
                </a:lnTo>
                <a:lnTo>
                  <a:pt x="176459" y="222783"/>
                </a:lnTo>
                <a:lnTo>
                  <a:pt x="172298" y="222869"/>
                </a:lnTo>
                <a:lnTo>
                  <a:pt x="172015" y="221921"/>
                </a:lnTo>
                <a:lnTo>
                  <a:pt x="171701" y="218328"/>
                </a:lnTo>
                <a:lnTo>
                  <a:pt x="170665" y="216988"/>
                </a:lnTo>
                <a:lnTo>
                  <a:pt x="169023" y="216096"/>
                </a:lnTo>
                <a:lnTo>
                  <a:pt x="162877" y="21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00"/>
          <p:cNvSpPr/>
          <p:nvPr/>
        </p:nvSpPr>
        <p:spPr>
          <a:xfrm>
            <a:off x="8703944" y="4157662"/>
            <a:ext cx="1" cy="25718"/>
          </a:xfrm>
          <a:custGeom>
            <a:avLst/>
            <a:gdLst/>
            <a:ahLst/>
            <a:cxnLst/>
            <a:rect l="0" t="0" r="0" b="0"/>
            <a:pathLst>
              <a:path w="1" h="25718">
                <a:moveTo>
                  <a:pt x="0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01"/>
          <p:cNvSpPr/>
          <p:nvPr/>
        </p:nvSpPr>
        <p:spPr>
          <a:xfrm>
            <a:off x="8764070" y="4303397"/>
            <a:ext cx="197050" cy="197131"/>
          </a:xfrm>
          <a:custGeom>
            <a:avLst/>
            <a:gdLst/>
            <a:ahLst/>
            <a:cxnLst/>
            <a:rect l="0" t="0" r="0" b="0"/>
            <a:pathLst>
              <a:path w="197050" h="197131">
                <a:moveTo>
                  <a:pt x="162760" y="8570"/>
                </a:moveTo>
                <a:lnTo>
                  <a:pt x="155379" y="8570"/>
                </a:lnTo>
                <a:lnTo>
                  <a:pt x="149990" y="4019"/>
                </a:lnTo>
                <a:lnTo>
                  <a:pt x="147579" y="2679"/>
                </a:lnTo>
                <a:lnTo>
                  <a:pt x="142360" y="1189"/>
                </a:lnTo>
                <a:lnTo>
                  <a:pt x="137140" y="233"/>
                </a:lnTo>
                <a:lnTo>
                  <a:pt x="132958" y="103"/>
                </a:lnTo>
                <a:lnTo>
                  <a:pt x="95665" y="0"/>
                </a:lnTo>
                <a:lnTo>
                  <a:pt x="90407" y="952"/>
                </a:lnTo>
                <a:lnTo>
                  <a:pt x="84997" y="2539"/>
                </a:lnTo>
                <a:lnTo>
                  <a:pt x="79485" y="4549"/>
                </a:lnTo>
                <a:lnTo>
                  <a:pt x="74858" y="6842"/>
                </a:lnTo>
                <a:lnTo>
                  <a:pt x="70822" y="9323"/>
                </a:lnTo>
                <a:lnTo>
                  <a:pt x="67177" y="11930"/>
                </a:lnTo>
                <a:lnTo>
                  <a:pt x="63796" y="14620"/>
                </a:lnTo>
                <a:lnTo>
                  <a:pt x="60589" y="17366"/>
                </a:lnTo>
                <a:lnTo>
                  <a:pt x="57497" y="20149"/>
                </a:lnTo>
                <a:lnTo>
                  <a:pt x="48985" y="28321"/>
                </a:lnTo>
                <a:lnTo>
                  <a:pt x="44048" y="33168"/>
                </a:lnTo>
                <a:lnTo>
                  <a:pt x="39803" y="38304"/>
                </a:lnTo>
                <a:lnTo>
                  <a:pt x="36021" y="43633"/>
                </a:lnTo>
                <a:lnTo>
                  <a:pt x="32547" y="49090"/>
                </a:lnTo>
                <a:lnTo>
                  <a:pt x="29279" y="54633"/>
                </a:lnTo>
                <a:lnTo>
                  <a:pt x="26148" y="60234"/>
                </a:lnTo>
                <a:lnTo>
                  <a:pt x="20127" y="71537"/>
                </a:lnTo>
                <a:lnTo>
                  <a:pt x="14278" y="82910"/>
                </a:lnTo>
                <a:lnTo>
                  <a:pt x="12337" y="88610"/>
                </a:lnTo>
                <a:lnTo>
                  <a:pt x="11043" y="94315"/>
                </a:lnTo>
                <a:lnTo>
                  <a:pt x="10180" y="100023"/>
                </a:lnTo>
                <a:lnTo>
                  <a:pt x="8652" y="105734"/>
                </a:lnTo>
                <a:lnTo>
                  <a:pt x="6682" y="111446"/>
                </a:lnTo>
                <a:lnTo>
                  <a:pt x="4415" y="117159"/>
                </a:lnTo>
                <a:lnTo>
                  <a:pt x="2904" y="121920"/>
                </a:lnTo>
                <a:lnTo>
                  <a:pt x="1897" y="126047"/>
                </a:lnTo>
                <a:lnTo>
                  <a:pt x="1225" y="129751"/>
                </a:lnTo>
                <a:lnTo>
                  <a:pt x="777" y="134124"/>
                </a:lnTo>
                <a:lnTo>
                  <a:pt x="480" y="138945"/>
                </a:lnTo>
                <a:lnTo>
                  <a:pt x="148" y="148430"/>
                </a:lnTo>
                <a:lnTo>
                  <a:pt x="0" y="155820"/>
                </a:lnTo>
                <a:lnTo>
                  <a:pt x="913" y="159124"/>
                </a:lnTo>
                <a:lnTo>
                  <a:pt x="2474" y="162280"/>
                </a:lnTo>
                <a:lnTo>
                  <a:pt x="4468" y="165335"/>
                </a:lnTo>
                <a:lnTo>
                  <a:pt x="6683" y="171271"/>
                </a:lnTo>
                <a:lnTo>
                  <a:pt x="7273" y="174188"/>
                </a:lnTo>
                <a:lnTo>
                  <a:pt x="10470" y="179968"/>
                </a:lnTo>
                <a:lnTo>
                  <a:pt x="12655" y="182843"/>
                </a:lnTo>
                <a:lnTo>
                  <a:pt x="15065" y="184760"/>
                </a:lnTo>
                <a:lnTo>
                  <a:pt x="17624" y="186037"/>
                </a:lnTo>
                <a:lnTo>
                  <a:pt x="20282" y="186889"/>
                </a:lnTo>
                <a:lnTo>
                  <a:pt x="23960" y="188409"/>
                </a:lnTo>
                <a:lnTo>
                  <a:pt x="28316" y="190376"/>
                </a:lnTo>
                <a:lnTo>
                  <a:pt x="33126" y="192639"/>
                </a:lnTo>
                <a:lnTo>
                  <a:pt x="37285" y="194148"/>
                </a:lnTo>
                <a:lnTo>
                  <a:pt x="41010" y="195153"/>
                </a:lnTo>
                <a:lnTo>
                  <a:pt x="44446" y="195824"/>
                </a:lnTo>
                <a:lnTo>
                  <a:pt x="46736" y="195319"/>
                </a:lnTo>
                <a:lnTo>
                  <a:pt x="48264" y="194030"/>
                </a:lnTo>
                <a:lnTo>
                  <a:pt x="49281" y="192217"/>
                </a:lnTo>
                <a:lnTo>
                  <a:pt x="50912" y="191009"/>
                </a:lnTo>
                <a:lnTo>
                  <a:pt x="52953" y="190203"/>
                </a:lnTo>
                <a:lnTo>
                  <a:pt x="58711" y="188356"/>
                </a:lnTo>
                <a:lnTo>
                  <a:pt x="62914" y="186530"/>
                </a:lnTo>
                <a:lnTo>
                  <a:pt x="67621" y="184360"/>
                </a:lnTo>
                <a:lnTo>
                  <a:pt x="71711" y="181961"/>
                </a:lnTo>
                <a:lnTo>
                  <a:pt x="75391" y="179409"/>
                </a:lnTo>
                <a:lnTo>
                  <a:pt x="78797" y="176755"/>
                </a:lnTo>
                <a:lnTo>
                  <a:pt x="81066" y="174033"/>
                </a:lnTo>
                <a:lnTo>
                  <a:pt x="82579" y="171267"/>
                </a:lnTo>
                <a:lnTo>
                  <a:pt x="83589" y="168469"/>
                </a:lnTo>
                <a:lnTo>
                  <a:pt x="87250" y="162822"/>
                </a:lnTo>
                <a:lnTo>
                  <a:pt x="89560" y="159982"/>
                </a:lnTo>
                <a:lnTo>
                  <a:pt x="92052" y="156184"/>
                </a:lnTo>
                <a:lnTo>
                  <a:pt x="94667" y="151746"/>
                </a:lnTo>
                <a:lnTo>
                  <a:pt x="97361" y="146884"/>
                </a:lnTo>
                <a:lnTo>
                  <a:pt x="99158" y="141737"/>
                </a:lnTo>
                <a:lnTo>
                  <a:pt x="100357" y="136400"/>
                </a:lnTo>
                <a:lnTo>
                  <a:pt x="101155" y="130938"/>
                </a:lnTo>
                <a:lnTo>
                  <a:pt x="101688" y="126344"/>
                </a:lnTo>
                <a:lnTo>
                  <a:pt x="102043" y="122328"/>
                </a:lnTo>
                <a:lnTo>
                  <a:pt x="102279" y="118699"/>
                </a:lnTo>
                <a:lnTo>
                  <a:pt x="103389" y="114374"/>
                </a:lnTo>
                <a:lnTo>
                  <a:pt x="105081" y="109586"/>
                </a:lnTo>
                <a:lnTo>
                  <a:pt x="107163" y="104489"/>
                </a:lnTo>
                <a:lnTo>
                  <a:pt x="108551" y="99186"/>
                </a:lnTo>
                <a:lnTo>
                  <a:pt x="109475" y="93746"/>
                </a:lnTo>
                <a:lnTo>
                  <a:pt x="110092" y="88214"/>
                </a:lnTo>
                <a:lnTo>
                  <a:pt x="110503" y="82621"/>
                </a:lnTo>
                <a:lnTo>
                  <a:pt x="110777" y="76987"/>
                </a:lnTo>
                <a:lnTo>
                  <a:pt x="110959" y="71327"/>
                </a:lnTo>
                <a:lnTo>
                  <a:pt x="112034" y="65648"/>
                </a:lnTo>
                <a:lnTo>
                  <a:pt x="113702" y="59957"/>
                </a:lnTo>
                <a:lnTo>
                  <a:pt x="115767" y="54258"/>
                </a:lnTo>
                <a:lnTo>
                  <a:pt x="117144" y="48554"/>
                </a:lnTo>
                <a:lnTo>
                  <a:pt x="118062" y="42846"/>
                </a:lnTo>
                <a:lnTo>
                  <a:pt x="118674" y="37136"/>
                </a:lnTo>
                <a:lnTo>
                  <a:pt x="119082" y="32376"/>
                </a:lnTo>
                <a:lnTo>
                  <a:pt x="119354" y="28251"/>
                </a:lnTo>
                <a:lnTo>
                  <a:pt x="119655" y="21127"/>
                </a:lnTo>
                <a:lnTo>
                  <a:pt x="119826" y="11762"/>
                </a:lnTo>
                <a:lnTo>
                  <a:pt x="119897" y="43"/>
                </a:lnTo>
                <a:lnTo>
                  <a:pt x="119897" y="11933"/>
                </a:lnTo>
                <a:lnTo>
                  <a:pt x="120849" y="14622"/>
                </a:lnTo>
                <a:lnTo>
                  <a:pt x="124448" y="20150"/>
                </a:lnTo>
                <a:lnTo>
                  <a:pt x="126682" y="25782"/>
                </a:lnTo>
                <a:lnTo>
                  <a:pt x="127279" y="28617"/>
                </a:lnTo>
                <a:lnTo>
                  <a:pt x="127675" y="32412"/>
                </a:lnTo>
                <a:lnTo>
                  <a:pt x="127940" y="36847"/>
                </a:lnTo>
                <a:lnTo>
                  <a:pt x="128117" y="41709"/>
                </a:lnTo>
                <a:lnTo>
                  <a:pt x="129187" y="45903"/>
                </a:lnTo>
                <a:lnTo>
                  <a:pt x="130853" y="49651"/>
                </a:lnTo>
                <a:lnTo>
                  <a:pt x="132916" y="53103"/>
                </a:lnTo>
                <a:lnTo>
                  <a:pt x="134291" y="57308"/>
                </a:lnTo>
                <a:lnTo>
                  <a:pt x="135209" y="62017"/>
                </a:lnTo>
                <a:lnTo>
                  <a:pt x="135820" y="67062"/>
                </a:lnTo>
                <a:lnTo>
                  <a:pt x="137180" y="73282"/>
                </a:lnTo>
                <a:lnTo>
                  <a:pt x="139039" y="80286"/>
                </a:lnTo>
                <a:lnTo>
                  <a:pt x="141231" y="87814"/>
                </a:lnTo>
                <a:lnTo>
                  <a:pt x="142692" y="94737"/>
                </a:lnTo>
                <a:lnTo>
                  <a:pt x="143666" y="101257"/>
                </a:lnTo>
                <a:lnTo>
                  <a:pt x="144316" y="107509"/>
                </a:lnTo>
                <a:lnTo>
                  <a:pt x="145701" y="112629"/>
                </a:lnTo>
                <a:lnTo>
                  <a:pt x="147578" y="116996"/>
                </a:lnTo>
                <a:lnTo>
                  <a:pt x="149781" y="120859"/>
                </a:lnTo>
                <a:lnTo>
                  <a:pt x="154769" y="130231"/>
                </a:lnTo>
                <a:lnTo>
                  <a:pt x="157432" y="135397"/>
                </a:lnTo>
                <a:lnTo>
                  <a:pt x="159208" y="139794"/>
                </a:lnTo>
                <a:lnTo>
                  <a:pt x="160392" y="143678"/>
                </a:lnTo>
                <a:lnTo>
                  <a:pt x="161182" y="147219"/>
                </a:lnTo>
                <a:lnTo>
                  <a:pt x="162660" y="151486"/>
                </a:lnTo>
                <a:lnTo>
                  <a:pt x="164598" y="156234"/>
                </a:lnTo>
                <a:lnTo>
                  <a:pt x="166843" y="161306"/>
                </a:lnTo>
                <a:lnTo>
                  <a:pt x="168339" y="165639"/>
                </a:lnTo>
                <a:lnTo>
                  <a:pt x="169338" y="169480"/>
                </a:lnTo>
                <a:lnTo>
                  <a:pt x="170002" y="172994"/>
                </a:lnTo>
                <a:lnTo>
                  <a:pt x="171398" y="176288"/>
                </a:lnTo>
                <a:lnTo>
                  <a:pt x="173281" y="179437"/>
                </a:lnTo>
                <a:lnTo>
                  <a:pt x="178597" y="186784"/>
                </a:lnTo>
                <a:lnTo>
                  <a:pt x="179322" y="190329"/>
                </a:lnTo>
                <a:lnTo>
                  <a:pt x="179518" y="192608"/>
                </a:lnTo>
                <a:lnTo>
                  <a:pt x="180598" y="194127"/>
                </a:lnTo>
                <a:lnTo>
                  <a:pt x="182273" y="195140"/>
                </a:lnTo>
                <a:lnTo>
                  <a:pt x="188371" y="197130"/>
                </a:lnTo>
                <a:lnTo>
                  <a:pt x="194348" y="191267"/>
                </a:lnTo>
                <a:lnTo>
                  <a:pt x="197049" y="188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02"/>
          <p:cNvSpPr/>
          <p:nvPr/>
        </p:nvSpPr>
        <p:spPr>
          <a:xfrm>
            <a:off x="8986837" y="4090274"/>
            <a:ext cx="60008" cy="401717"/>
          </a:xfrm>
          <a:custGeom>
            <a:avLst/>
            <a:gdLst/>
            <a:ahLst/>
            <a:cxnLst/>
            <a:rect l="0" t="0" r="0" b="0"/>
            <a:pathLst>
              <a:path w="60008" h="401717">
                <a:moveTo>
                  <a:pt x="0" y="7380"/>
                </a:moveTo>
                <a:lnTo>
                  <a:pt x="0" y="0"/>
                </a:lnTo>
                <a:lnTo>
                  <a:pt x="0" y="27524"/>
                </a:lnTo>
                <a:lnTo>
                  <a:pt x="953" y="31287"/>
                </a:lnTo>
                <a:lnTo>
                  <a:pt x="2540" y="35700"/>
                </a:lnTo>
                <a:lnTo>
                  <a:pt x="4551" y="40548"/>
                </a:lnTo>
                <a:lnTo>
                  <a:pt x="4939" y="44732"/>
                </a:lnTo>
                <a:lnTo>
                  <a:pt x="4245" y="48474"/>
                </a:lnTo>
                <a:lnTo>
                  <a:pt x="2831" y="51922"/>
                </a:lnTo>
                <a:lnTo>
                  <a:pt x="2839" y="56125"/>
                </a:lnTo>
                <a:lnTo>
                  <a:pt x="3797" y="60831"/>
                </a:lnTo>
                <a:lnTo>
                  <a:pt x="5390" y="65875"/>
                </a:lnTo>
                <a:lnTo>
                  <a:pt x="6450" y="72094"/>
                </a:lnTo>
                <a:lnTo>
                  <a:pt x="7158" y="79098"/>
                </a:lnTo>
                <a:lnTo>
                  <a:pt x="7630" y="86625"/>
                </a:lnTo>
                <a:lnTo>
                  <a:pt x="8154" y="100068"/>
                </a:lnTo>
                <a:lnTo>
                  <a:pt x="8448" y="118346"/>
                </a:lnTo>
                <a:lnTo>
                  <a:pt x="8490" y="124220"/>
                </a:lnTo>
                <a:lnTo>
                  <a:pt x="9469" y="130041"/>
                </a:lnTo>
                <a:lnTo>
                  <a:pt x="11075" y="135827"/>
                </a:lnTo>
                <a:lnTo>
                  <a:pt x="13098" y="141589"/>
                </a:lnTo>
                <a:lnTo>
                  <a:pt x="15401" y="147335"/>
                </a:lnTo>
                <a:lnTo>
                  <a:pt x="17887" y="153071"/>
                </a:lnTo>
                <a:lnTo>
                  <a:pt x="20497" y="158800"/>
                </a:lnTo>
                <a:lnTo>
                  <a:pt x="22237" y="165477"/>
                </a:lnTo>
                <a:lnTo>
                  <a:pt x="23398" y="172786"/>
                </a:lnTo>
                <a:lnTo>
                  <a:pt x="24171" y="180516"/>
                </a:lnTo>
                <a:lnTo>
                  <a:pt x="25639" y="187574"/>
                </a:lnTo>
                <a:lnTo>
                  <a:pt x="27571" y="194185"/>
                </a:lnTo>
                <a:lnTo>
                  <a:pt x="29811" y="200497"/>
                </a:lnTo>
                <a:lnTo>
                  <a:pt x="31304" y="206610"/>
                </a:lnTo>
                <a:lnTo>
                  <a:pt x="32963" y="218482"/>
                </a:lnTo>
                <a:lnTo>
                  <a:pt x="34358" y="224315"/>
                </a:lnTo>
                <a:lnTo>
                  <a:pt x="36240" y="230108"/>
                </a:lnTo>
                <a:lnTo>
                  <a:pt x="38447" y="235876"/>
                </a:lnTo>
                <a:lnTo>
                  <a:pt x="39920" y="241626"/>
                </a:lnTo>
                <a:lnTo>
                  <a:pt x="41555" y="253094"/>
                </a:lnTo>
                <a:lnTo>
                  <a:pt x="42943" y="258820"/>
                </a:lnTo>
                <a:lnTo>
                  <a:pt x="44821" y="264542"/>
                </a:lnTo>
                <a:lnTo>
                  <a:pt x="47027" y="270261"/>
                </a:lnTo>
                <a:lnTo>
                  <a:pt x="48495" y="275980"/>
                </a:lnTo>
                <a:lnTo>
                  <a:pt x="50128" y="287413"/>
                </a:lnTo>
                <a:lnTo>
                  <a:pt x="51517" y="293129"/>
                </a:lnTo>
                <a:lnTo>
                  <a:pt x="53394" y="298844"/>
                </a:lnTo>
                <a:lnTo>
                  <a:pt x="55599" y="304560"/>
                </a:lnTo>
                <a:lnTo>
                  <a:pt x="57068" y="310275"/>
                </a:lnTo>
                <a:lnTo>
                  <a:pt x="58700" y="321705"/>
                </a:lnTo>
                <a:lnTo>
                  <a:pt x="59427" y="333136"/>
                </a:lnTo>
                <a:lnTo>
                  <a:pt x="59750" y="344565"/>
                </a:lnTo>
                <a:lnTo>
                  <a:pt x="60001" y="381379"/>
                </a:lnTo>
                <a:lnTo>
                  <a:pt x="60007" y="401317"/>
                </a:lnTo>
                <a:lnTo>
                  <a:pt x="59055" y="401450"/>
                </a:lnTo>
                <a:lnTo>
                  <a:pt x="57468" y="401539"/>
                </a:lnTo>
                <a:lnTo>
                  <a:pt x="51435" y="401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212" y="1552902"/>
            <a:ext cx="4548788" cy="4572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676400"/>
          <a:ext cx="2209800" cy="3291840"/>
        </p:xfrm>
        <a:graphic>
          <a:graphicData uri="http://schemas.openxmlformats.org/drawingml/2006/table">
            <a:tbl>
              <a:tblPr/>
              <a:tblGrid>
                <a:gridCol w="1104900"/>
                <a:gridCol w="1104900"/>
              </a:tblGrid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y=√x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MARTPenAnnotation2148"/>
          <p:cNvSpPr/>
          <p:nvPr/>
        </p:nvSpPr>
        <p:spPr>
          <a:xfrm>
            <a:off x="7170925" y="4312352"/>
            <a:ext cx="255563" cy="290579"/>
          </a:xfrm>
          <a:custGeom>
            <a:avLst/>
            <a:gdLst/>
            <a:ahLst/>
            <a:cxnLst/>
            <a:rect l="0" t="0" r="0" b="0"/>
            <a:pathLst>
              <a:path w="255563" h="290579">
                <a:moveTo>
                  <a:pt x="212855" y="33905"/>
                </a:moveTo>
                <a:lnTo>
                  <a:pt x="199835" y="33905"/>
                </a:lnTo>
                <a:lnTo>
                  <a:pt x="198460" y="32952"/>
                </a:lnTo>
                <a:lnTo>
                  <a:pt x="197543" y="31365"/>
                </a:lnTo>
                <a:lnTo>
                  <a:pt x="196071" y="26524"/>
                </a:lnTo>
                <a:lnTo>
                  <a:pt x="195817" y="21135"/>
                </a:lnTo>
                <a:lnTo>
                  <a:pt x="194829" y="19676"/>
                </a:lnTo>
                <a:lnTo>
                  <a:pt x="193217" y="18704"/>
                </a:lnTo>
                <a:lnTo>
                  <a:pt x="188338" y="17144"/>
                </a:lnTo>
                <a:lnTo>
                  <a:pt x="180510" y="10026"/>
                </a:lnTo>
                <a:lnTo>
                  <a:pt x="174398" y="4000"/>
                </a:lnTo>
                <a:lnTo>
                  <a:pt x="171024" y="2538"/>
                </a:lnTo>
                <a:lnTo>
                  <a:pt x="166871" y="1564"/>
                </a:lnTo>
                <a:lnTo>
                  <a:pt x="162196" y="914"/>
                </a:lnTo>
                <a:lnTo>
                  <a:pt x="154462" y="192"/>
                </a:lnTo>
                <a:lnTo>
                  <a:pt x="151066" y="0"/>
                </a:lnTo>
                <a:lnTo>
                  <a:pt x="146898" y="824"/>
                </a:lnTo>
                <a:lnTo>
                  <a:pt x="142213" y="2326"/>
                </a:lnTo>
                <a:lnTo>
                  <a:pt x="137185" y="4280"/>
                </a:lnTo>
                <a:lnTo>
                  <a:pt x="131929" y="5582"/>
                </a:lnTo>
                <a:lnTo>
                  <a:pt x="126519" y="6451"/>
                </a:lnTo>
                <a:lnTo>
                  <a:pt x="121007" y="7030"/>
                </a:lnTo>
                <a:lnTo>
                  <a:pt x="116380" y="8368"/>
                </a:lnTo>
                <a:lnTo>
                  <a:pt x="108699" y="12395"/>
                </a:lnTo>
                <a:lnTo>
                  <a:pt x="104365" y="14803"/>
                </a:lnTo>
                <a:lnTo>
                  <a:pt x="94470" y="20018"/>
                </a:lnTo>
                <a:lnTo>
                  <a:pt x="44230" y="45345"/>
                </a:lnTo>
                <a:lnTo>
                  <a:pt x="39479" y="48200"/>
                </a:lnTo>
                <a:lnTo>
                  <a:pt x="31659" y="53911"/>
                </a:lnTo>
                <a:lnTo>
                  <a:pt x="27287" y="57720"/>
                </a:lnTo>
                <a:lnTo>
                  <a:pt x="22468" y="62164"/>
                </a:lnTo>
                <a:lnTo>
                  <a:pt x="8184" y="75797"/>
                </a:lnTo>
                <a:lnTo>
                  <a:pt x="3463" y="80463"/>
                </a:lnTo>
                <a:lnTo>
                  <a:pt x="1823" y="83042"/>
                </a:lnTo>
                <a:lnTo>
                  <a:pt x="0" y="88446"/>
                </a:lnTo>
                <a:lnTo>
                  <a:pt x="466" y="91221"/>
                </a:lnTo>
                <a:lnTo>
                  <a:pt x="5519" y="99978"/>
                </a:lnTo>
                <a:lnTo>
                  <a:pt x="7358" y="102323"/>
                </a:lnTo>
                <a:lnTo>
                  <a:pt x="11351" y="106541"/>
                </a:lnTo>
                <a:lnTo>
                  <a:pt x="14701" y="108046"/>
                </a:lnTo>
                <a:lnTo>
                  <a:pt x="18840" y="109050"/>
                </a:lnTo>
                <a:lnTo>
                  <a:pt x="23504" y="109719"/>
                </a:lnTo>
                <a:lnTo>
                  <a:pt x="31226" y="110463"/>
                </a:lnTo>
                <a:lnTo>
                  <a:pt x="38786" y="110793"/>
                </a:lnTo>
                <a:lnTo>
                  <a:pt x="48496" y="110940"/>
                </a:lnTo>
                <a:lnTo>
                  <a:pt x="53752" y="111932"/>
                </a:lnTo>
                <a:lnTo>
                  <a:pt x="59161" y="113546"/>
                </a:lnTo>
                <a:lnTo>
                  <a:pt x="64673" y="115573"/>
                </a:lnTo>
                <a:lnTo>
                  <a:pt x="70251" y="116926"/>
                </a:lnTo>
                <a:lnTo>
                  <a:pt x="75876" y="117827"/>
                </a:lnTo>
                <a:lnTo>
                  <a:pt x="81530" y="118428"/>
                </a:lnTo>
                <a:lnTo>
                  <a:pt x="88158" y="119781"/>
                </a:lnTo>
                <a:lnTo>
                  <a:pt x="95433" y="121636"/>
                </a:lnTo>
                <a:lnTo>
                  <a:pt x="103142" y="123825"/>
                </a:lnTo>
                <a:lnTo>
                  <a:pt x="111138" y="125284"/>
                </a:lnTo>
                <a:lnTo>
                  <a:pt x="119326" y="126257"/>
                </a:lnTo>
                <a:lnTo>
                  <a:pt x="127641" y="126906"/>
                </a:lnTo>
                <a:lnTo>
                  <a:pt x="135091" y="128290"/>
                </a:lnTo>
                <a:lnTo>
                  <a:pt x="141962" y="130166"/>
                </a:lnTo>
                <a:lnTo>
                  <a:pt x="171229" y="140021"/>
                </a:lnTo>
                <a:lnTo>
                  <a:pt x="178436" y="142749"/>
                </a:lnTo>
                <a:lnTo>
                  <a:pt x="185146" y="145520"/>
                </a:lnTo>
                <a:lnTo>
                  <a:pt x="191525" y="148320"/>
                </a:lnTo>
                <a:lnTo>
                  <a:pt x="198635" y="151139"/>
                </a:lnTo>
                <a:lnTo>
                  <a:pt x="214155" y="156812"/>
                </a:lnTo>
                <a:lnTo>
                  <a:pt x="220389" y="160611"/>
                </a:lnTo>
                <a:lnTo>
                  <a:pt x="225497" y="165048"/>
                </a:lnTo>
                <a:lnTo>
                  <a:pt x="233714" y="174105"/>
                </a:lnTo>
                <a:lnTo>
                  <a:pt x="240541" y="181307"/>
                </a:lnTo>
                <a:lnTo>
                  <a:pt x="249739" y="190715"/>
                </a:lnTo>
                <a:lnTo>
                  <a:pt x="251732" y="194643"/>
                </a:lnTo>
                <a:lnTo>
                  <a:pt x="253060" y="199166"/>
                </a:lnTo>
                <a:lnTo>
                  <a:pt x="253945" y="204087"/>
                </a:lnTo>
                <a:lnTo>
                  <a:pt x="254536" y="209272"/>
                </a:lnTo>
                <a:lnTo>
                  <a:pt x="254930" y="214634"/>
                </a:lnTo>
                <a:lnTo>
                  <a:pt x="255368" y="224719"/>
                </a:lnTo>
                <a:lnTo>
                  <a:pt x="255562" y="232376"/>
                </a:lnTo>
                <a:lnTo>
                  <a:pt x="254661" y="235752"/>
                </a:lnTo>
                <a:lnTo>
                  <a:pt x="251120" y="242042"/>
                </a:lnTo>
                <a:lnTo>
                  <a:pt x="243772" y="250939"/>
                </a:lnTo>
                <a:lnTo>
                  <a:pt x="238343" y="256729"/>
                </a:lnTo>
                <a:lnTo>
                  <a:pt x="235562" y="259607"/>
                </a:lnTo>
                <a:lnTo>
                  <a:pt x="231803" y="262478"/>
                </a:lnTo>
                <a:lnTo>
                  <a:pt x="227392" y="265345"/>
                </a:lnTo>
                <a:lnTo>
                  <a:pt x="222546" y="268208"/>
                </a:lnTo>
                <a:lnTo>
                  <a:pt x="217411" y="271070"/>
                </a:lnTo>
                <a:lnTo>
                  <a:pt x="206625" y="276789"/>
                </a:lnTo>
                <a:lnTo>
                  <a:pt x="202034" y="279648"/>
                </a:lnTo>
                <a:lnTo>
                  <a:pt x="194393" y="285365"/>
                </a:lnTo>
                <a:lnTo>
                  <a:pt x="189117" y="287269"/>
                </a:lnTo>
                <a:lnTo>
                  <a:pt x="182742" y="288540"/>
                </a:lnTo>
                <a:lnTo>
                  <a:pt x="175635" y="289386"/>
                </a:lnTo>
                <a:lnTo>
                  <a:pt x="168991" y="289951"/>
                </a:lnTo>
                <a:lnTo>
                  <a:pt x="162657" y="290328"/>
                </a:lnTo>
                <a:lnTo>
                  <a:pt x="156530" y="290578"/>
                </a:lnTo>
                <a:lnTo>
                  <a:pt x="150539" y="289793"/>
                </a:lnTo>
                <a:lnTo>
                  <a:pt x="144641" y="288317"/>
                </a:lnTo>
                <a:lnTo>
                  <a:pt x="138804" y="286380"/>
                </a:lnTo>
                <a:lnTo>
                  <a:pt x="133008" y="285090"/>
                </a:lnTo>
                <a:lnTo>
                  <a:pt x="127238" y="284229"/>
                </a:lnTo>
                <a:lnTo>
                  <a:pt x="121487" y="283655"/>
                </a:lnTo>
                <a:lnTo>
                  <a:pt x="115748" y="282320"/>
                </a:lnTo>
                <a:lnTo>
                  <a:pt x="110017" y="280478"/>
                </a:lnTo>
                <a:lnTo>
                  <a:pt x="104292" y="278297"/>
                </a:lnTo>
                <a:lnTo>
                  <a:pt x="98569" y="275890"/>
                </a:lnTo>
                <a:lnTo>
                  <a:pt x="92850" y="273334"/>
                </a:lnTo>
                <a:lnTo>
                  <a:pt x="81414" y="267953"/>
                </a:lnTo>
                <a:lnTo>
                  <a:pt x="69981" y="262386"/>
                </a:lnTo>
                <a:lnTo>
                  <a:pt x="65219" y="260521"/>
                </a:lnTo>
                <a:lnTo>
                  <a:pt x="57386" y="258448"/>
                </a:lnTo>
                <a:lnTo>
                  <a:pt x="53012" y="256943"/>
                </a:lnTo>
                <a:lnTo>
                  <a:pt x="48190" y="254987"/>
                </a:lnTo>
                <a:lnTo>
                  <a:pt x="43071" y="252730"/>
                </a:lnTo>
                <a:lnTo>
                  <a:pt x="38705" y="251226"/>
                </a:lnTo>
                <a:lnTo>
                  <a:pt x="31316" y="249555"/>
                </a:lnTo>
                <a:lnTo>
                  <a:pt x="28963" y="248157"/>
                </a:lnTo>
                <a:lnTo>
                  <a:pt x="27396" y="246272"/>
                </a:lnTo>
                <a:lnTo>
                  <a:pt x="26350" y="244063"/>
                </a:lnTo>
                <a:lnTo>
                  <a:pt x="24700" y="242590"/>
                </a:lnTo>
                <a:lnTo>
                  <a:pt x="22649" y="241609"/>
                </a:lnTo>
                <a:lnTo>
                  <a:pt x="20328" y="240954"/>
                </a:lnTo>
                <a:lnTo>
                  <a:pt x="18781" y="239565"/>
                </a:lnTo>
                <a:lnTo>
                  <a:pt x="17750" y="237687"/>
                </a:lnTo>
                <a:lnTo>
                  <a:pt x="17063" y="235482"/>
                </a:lnTo>
                <a:lnTo>
                  <a:pt x="17557" y="233060"/>
                </a:lnTo>
                <a:lnTo>
                  <a:pt x="22653" y="224868"/>
                </a:lnTo>
                <a:lnTo>
                  <a:pt x="24259" y="222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49"/>
          <p:cNvSpPr/>
          <p:nvPr/>
        </p:nvSpPr>
        <p:spPr>
          <a:xfrm>
            <a:off x="7512517" y="4320553"/>
            <a:ext cx="239881" cy="514338"/>
          </a:xfrm>
          <a:custGeom>
            <a:avLst/>
            <a:gdLst/>
            <a:ahLst/>
            <a:cxnLst/>
            <a:rect l="0" t="0" r="0" b="0"/>
            <a:pathLst>
              <a:path w="239881" h="514338">
                <a:moveTo>
                  <a:pt x="171300" y="68567"/>
                </a:moveTo>
                <a:lnTo>
                  <a:pt x="171300" y="47328"/>
                </a:lnTo>
                <a:lnTo>
                  <a:pt x="172253" y="44883"/>
                </a:lnTo>
                <a:lnTo>
                  <a:pt x="178681" y="35862"/>
                </a:lnTo>
                <a:lnTo>
                  <a:pt x="179343" y="32441"/>
                </a:lnTo>
                <a:lnTo>
                  <a:pt x="179520" y="30195"/>
                </a:lnTo>
                <a:lnTo>
                  <a:pt x="178685" y="27746"/>
                </a:lnTo>
                <a:lnTo>
                  <a:pt x="173912" y="19747"/>
                </a:lnTo>
                <a:lnTo>
                  <a:pt x="171121" y="11345"/>
                </a:lnTo>
                <a:lnTo>
                  <a:pt x="167094" y="5670"/>
                </a:lnTo>
                <a:lnTo>
                  <a:pt x="163733" y="3776"/>
                </a:lnTo>
                <a:lnTo>
                  <a:pt x="159588" y="2513"/>
                </a:lnTo>
                <a:lnTo>
                  <a:pt x="148349" y="485"/>
                </a:lnTo>
                <a:lnTo>
                  <a:pt x="141732" y="208"/>
                </a:lnTo>
                <a:lnTo>
                  <a:pt x="117453" y="16"/>
                </a:lnTo>
                <a:lnTo>
                  <a:pt x="109903" y="0"/>
                </a:lnTo>
                <a:lnTo>
                  <a:pt x="105604" y="948"/>
                </a:lnTo>
                <a:lnTo>
                  <a:pt x="100833" y="2532"/>
                </a:lnTo>
                <a:lnTo>
                  <a:pt x="95747" y="4541"/>
                </a:lnTo>
                <a:lnTo>
                  <a:pt x="90452" y="6833"/>
                </a:lnTo>
                <a:lnTo>
                  <a:pt x="79487" y="11920"/>
                </a:lnTo>
                <a:lnTo>
                  <a:pt x="73897" y="15562"/>
                </a:lnTo>
                <a:lnTo>
                  <a:pt x="68265" y="19895"/>
                </a:lnTo>
                <a:lnTo>
                  <a:pt x="62605" y="24689"/>
                </a:lnTo>
                <a:lnTo>
                  <a:pt x="56927" y="28837"/>
                </a:lnTo>
                <a:lnTo>
                  <a:pt x="51236" y="32556"/>
                </a:lnTo>
                <a:lnTo>
                  <a:pt x="45537" y="35986"/>
                </a:lnTo>
                <a:lnTo>
                  <a:pt x="40786" y="40179"/>
                </a:lnTo>
                <a:lnTo>
                  <a:pt x="36666" y="44879"/>
                </a:lnTo>
                <a:lnTo>
                  <a:pt x="29548" y="56134"/>
                </a:lnTo>
                <a:lnTo>
                  <a:pt x="23209" y="70661"/>
                </a:lnTo>
                <a:lnTo>
                  <a:pt x="17217" y="84103"/>
                </a:lnTo>
                <a:lnTo>
                  <a:pt x="8489" y="102380"/>
                </a:lnTo>
                <a:lnTo>
                  <a:pt x="3690" y="114075"/>
                </a:lnTo>
                <a:lnTo>
                  <a:pt x="1556" y="125622"/>
                </a:lnTo>
                <a:lnTo>
                  <a:pt x="608" y="137105"/>
                </a:lnTo>
                <a:lnTo>
                  <a:pt x="187" y="148558"/>
                </a:lnTo>
                <a:lnTo>
                  <a:pt x="0" y="159998"/>
                </a:lnTo>
                <a:lnTo>
                  <a:pt x="903" y="164763"/>
                </a:lnTo>
                <a:lnTo>
                  <a:pt x="4445" y="172599"/>
                </a:lnTo>
                <a:lnTo>
                  <a:pt x="6724" y="175069"/>
                </a:lnTo>
                <a:lnTo>
                  <a:pt x="9195" y="176715"/>
                </a:lnTo>
                <a:lnTo>
                  <a:pt x="11795" y="177813"/>
                </a:lnTo>
                <a:lnTo>
                  <a:pt x="17224" y="181573"/>
                </a:lnTo>
                <a:lnTo>
                  <a:pt x="20005" y="183909"/>
                </a:lnTo>
                <a:lnTo>
                  <a:pt x="22812" y="185467"/>
                </a:lnTo>
                <a:lnTo>
                  <a:pt x="28470" y="187197"/>
                </a:lnTo>
                <a:lnTo>
                  <a:pt x="32265" y="187659"/>
                </a:lnTo>
                <a:lnTo>
                  <a:pt x="36700" y="187966"/>
                </a:lnTo>
                <a:lnTo>
                  <a:pt x="41562" y="188171"/>
                </a:lnTo>
                <a:lnTo>
                  <a:pt x="52044" y="188400"/>
                </a:lnTo>
                <a:lnTo>
                  <a:pt x="57506" y="188460"/>
                </a:lnTo>
                <a:lnTo>
                  <a:pt x="63052" y="187548"/>
                </a:lnTo>
                <a:lnTo>
                  <a:pt x="68655" y="185987"/>
                </a:lnTo>
                <a:lnTo>
                  <a:pt x="74295" y="183995"/>
                </a:lnTo>
                <a:lnTo>
                  <a:pt x="79960" y="181714"/>
                </a:lnTo>
                <a:lnTo>
                  <a:pt x="85642" y="179240"/>
                </a:lnTo>
                <a:lnTo>
                  <a:pt x="91335" y="176639"/>
                </a:lnTo>
                <a:lnTo>
                  <a:pt x="96082" y="173953"/>
                </a:lnTo>
                <a:lnTo>
                  <a:pt x="100200" y="171209"/>
                </a:lnTo>
                <a:lnTo>
                  <a:pt x="103897" y="168428"/>
                </a:lnTo>
                <a:lnTo>
                  <a:pt x="108268" y="164668"/>
                </a:lnTo>
                <a:lnTo>
                  <a:pt x="113086" y="160257"/>
                </a:lnTo>
                <a:lnTo>
                  <a:pt x="123520" y="150275"/>
                </a:lnTo>
                <a:lnTo>
                  <a:pt x="168473" y="105669"/>
                </a:lnTo>
                <a:lnTo>
                  <a:pt x="174178" y="99017"/>
                </a:lnTo>
                <a:lnTo>
                  <a:pt x="179887" y="91724"/>
                </a:lnTo>
                <a:lnTo>
                  <a:pt x="185597" y="84005"/>
                </a:lnTo>
                <a:lnTo>
                  <a:pt x="190357" y="76954"/>
                </a:lnTo>
                <a:lnTo>
                  <a:pt x="194482" y="70348"/>
                </a:lnTo>
                <a:lnTo>
                  <a:pt x="198185" y="64039"/>
                </a:lnTo>
                <a:lnTo>
                  <a:pt x="202558" y="57928"/>
                </a:lnTo>
                <a:lnTo>
                  <a:pt x="207379" y="51949"/>
                </a:lnTo>
                <a:lnTo>
                  <a:pt x="212498" y="46059"/>
                </a:lnTo>
                <a:lnTo>
                  <a:pt x="220725" y="36973"/>
                </a:lnTo>
                <a:lnTo>
                  <a:pt x="224252" y="33217"/>
                </a:lnTo>
                <a:lnTo>
                  <a:pt x="226604" y="29760"/>
                </a:lnTo>
                <a:lnTo>
                  <a:pt x="230866" y="20344"/>
                </a:lnTo>
                <a:lnTo>
                  <a:pt x="237817" y="11169"/>
                </a:lnTo>
                <a:lnTo>
                  <a:pt x="239844" y="8604"/>
                </a:lnTo>
                <a:lnTo>
                  <a:pt x="239880" y="66119"/>
                </a:lnTo>
                <a:lnTo>
                  <a:pt x="237340" y="79861"/>
                </a:lnTo>
                <a:lnTo>
                  <a:pt x="233989" y="95494"/>
                </a:lnTo>
                <a:lnTo>
                  <a:pt x="233095" y="103663"/>
                </a:lnTo>
                <a:lnTo>
                  <a:pt x="232500" y="111967"/>
                </a:lnTo>
                <a:lnTo>
                  <a:pt x="232102" y="121313"/>
                </a:lnTo>
                <a:lnTo>
                  <a:pt x="231661" y="141857"/>
                </a:lnTo>
                <a:lnTo>
                  <a:pt x="231311" y="261330"/>
                </a:lnTo>
                <a:lnTo>
                  <a:pt x="230357" y="272323"/>
                </a:lnTo>
                <a:lnTo>
                  <a:pt x="228769" y="283462"/>
                </a:lnTo>
                <a:lnTo>
                  <a:pt x="226757" y="294698"/>
                </a:lnTo>
                <a:lnTo>
                  <a:pt x="225417" y="305046"/>
                </a:lnTo>
                <a:lnTo>
                  <a:pt x="224523" y="314802"/>
                </a:lnTo>
                <a:lnTo>
                  <a:pt x="223927" y="324163"/>
                </a:lnTo>
                <a:lnTo>
                  <a:pt x="223265" y="342186"/>
                </a:lnTo>
                <a:lnTo>
                  <a:pt x="222892" y="370936"/>
                </a:lnTo>
                <a:lnTo>
                  <a:pt x="222840" y="381589"/>
                </a:lnTo>
                <a:lnTo>
                  <a:pt x="221852" y="391548"/>
                </a:lnTo>
                <a:lnTo>
                  <a:pt x="220242" y="401045"/>
                </a:lnTo>
                <a:lnTo>
                  <a:pt x="218215" y="410234"/>
                </a:lnTo>
                <a:lnTo>
                  <a:pt x="215964" y="425524"/>
                </a:lnTo>
                <a:lnTo>
                  <a:pt x="214963" y="439622"/>
                </a:lnTo>
                <a:lnTo>
                  <a:pt x="214519" y="455413"/>
                </a:lnTo>
                <a:lnTo>
                  <a:pt x="214268" y="475817"/>
                </a:lnTo>
                <a:lnTo>
                  <a:pt x="213281" y="481036"/>
                </a:lnTo>
                <a:lnTo>
                  <a:pt x="207391" y="496258"/>
                </a:lnTo>
                <a:lnTo>
                  <a:pt x="205749" y="511715"/>
                </a:lnTo>
                <a:lnTo>
                  <a:pt x="205590" y="5143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50"/>
          <p:cNvSpPr/>
          <p:nvPr/>
        </p:nvSpPr>
        <p:spPr>
          <a:xfrm>
            <a:off x="7915275" y="4303395"/>
            <a:ext cx="231458" cy="239525"/>
          </a:xfrm>
          <a:custGeom>
            <a:avLst/>
            <a:gdLst/>
            <a:ahLst/>
            <a:cxnLst/>
            <a:rect l="0" t="0" r="0" b="0"/>
            <a:pathLst>
              <a:path w="231458" h="239525">
                <a:moveTo>
                  <a:pt x="0" y="8572"/>
                </a:moveTo>
                <a:lnTo>
                  <a:pt x="0" y="57664"/>
                </a:lnTo>
                <a:lnTo>
                  <a:pt x="952" y="63208"/>
                </a:lnTo>
                <a:lnTo>
                  <a:pt x="2539" y="68809"/>
                </a:lnTo>
                <a:lnTo>
                  <a:pt x="4550" y="74447"/>
                </a:lnTo>
                <a:lnTo>
                  <a:pt x="5891" y="80111"/>
                </a:lnTo>
                <a:lnTo>
                  <a:pt x="6784" y="85793"/>
                </a:lnTo>
                <a:lnTo>
                  <a:pt x="7381" y="91485"/>
                </a:lnTo>
                <a:lnTo>
                  <a:pt x="7778" y="97185"/>
                </a:lnTo>
                <a:lnTo>
                  <a:pt x="8042" y="102890"/>
                </a:lnTo>
                <a:lnTo>
                  <a:pt x="8336" y="114308"/>
                </a:lnTo>
                <a:lnTo>
                  <a:pt x="8467" y="125733"/>
                </a:lnTo>
                <a:lnTo>
                  <a:pt x="9456" y="131447"/>
                </a:lnTo>
                <a:lnTo>
                  <a:pt x="11065" y="137162"/>
                </a:lnTo>
                <a:lnTo>
                  <a:pt x="13092" y="142876"/>
                </a:lnTo>
                <a:lnTo>
                  <a:pt x="14443" y="148591"/>
                </a:lnTo>
                <a:lnTo>
                  <a:pt x="15344" y="154305"/>
                </a:lnTo>
                <a:lnTo>
                  <a:pt x="15944" y="160020"/>
                </a:lnTo>
                <a:lnTo>
                  <a:pt x="17296" y="165735"/>
                </a:lnTo>
                <a:lnTo>
                  <a:pt x="19150" y="171450"/>
                </a:lnTo>
                <a:lnTo>
                  <a:pt x="21340" y="177165"/>
                </a:lnTo>
                <a:lnTo>
                  <a:pt x="23752" y="182880"/>
                </a:lnTo>
                <a:lnTo>
                  <a:pt x="26311" y="188595"/>
                </a:lnTo>
                <a:lnTo>
                  <a:pt x="28971" y="194310"/>
                </a:lnTo>
                <a:lnTo>
                  <a:pt x="30744" y="199072"/>
                </a:lnTo>
                <a:lnTo>
                  <a:pt x="31925" y="203200"/>
                </a:lnTo>
                <a:lnTo>
                  <a:pt x="32714" y="206904"/>
                </a:lnTo>
                <a:lnTo>
                  <a:pt x="36129" y="213560"/>
                </a:lnTo>
                <a:lnTo>
                  <a:pt x="40823" y="219693"/>
                </a:lnTo>
                <a:lnTo>
                  <a:pt x="46083" y="225594"/>
                </a:lnTo>
                <a:lnTo>
                  <a:pt x="51596" y="231391"/>
                </a:lnTo>
                <a:lnTo>
                  <a:pt x="54400" y="234271"/>
                </a:lnTo>
                <a:lnTo>
                  <a:pt x="58173" y="236190"/>
                </a:lnTo>
                <a:lnTo>
                  <a:pt x="62595" y="237470"/>
                </a:lnTo>
                <a:lnTo>
                  <a:pt x="67447" y="238323"/>
                </a:lnTo>
                <a:lnTo>
                  <a:pt x="71635" y="238892"/>
                </a:lnTo>
                <a:lnTo>
                  <a:pt x="78827" y="239524"/>
                </a:lnTo>
                <a:lnTo>
                  <a:pt x="82079" y="238740"/>
                </a:lnTo>
                <a:lnTo>
                  <a:pt x="88232" y="235329"/>
                </a:lnTo>
                <a:lnTo>
                  <a:pt x="94141" y="230638"/>
                </a:lnTo>
                <a:lnTo>
                  <a:pt x="99942" y="225378"/>
                </a:lnTo>
                <a:lnTo>
                  <a:pt x="105697" y="219865"/>
                </a:lnTo>
                <a:lnTo>
                  <a:pt x="130250" y="195487"/>
                </a:lnTo>
                <a:lnTo>
                  <a:pt x="133506" y="191284"/>
                </a:lnTo>
                <a:lnTo>
                  <a:pt x="136629" y="186578"/>
                </a:lnTo>
                <a:lnTo>
                  <a:pt x="139662" y="181535"/>
                </a:lnTo>
                <a:lnTo>
                  <a:pt x="143591" y="176269"/>
                </a:lnTo>
                <a:lnTo>
                  <a:pt x="148114" y="170852"/>
                </a:lnTo>
                <a:lnTo>
                  <a:pt x="153036" y="165336"/>
                </a:lnTo>
                <a:lnTo>
                  <a:pt x="157269" y="158802"/>
                </a:lnTo>
                <a:lnTo>
                  <a:pt x="161044" y="151588"/>
                </a:lnTo>
                <a:lnTo>
                  <a:pt x="167778" y="136905"/>
                </a:lnTo>
                <a:lnTo>
                  <a:pt x="173945" y="124029"/>
                </a:lnTo>
                <a:lnTo>
                  <a:pt x="177875" y="116976"/>
                </a:lnTo>
                <a:lnTo>
                  <a:pt x="182402" y="109416"/>
                </a:lnTo>
                <a:lnTo>
                  <a:pt x="187323" y="101519"/>
                </a:lnTo>
                <a:lnTo>
                  <a:pt x="191557" y="93397"/>
                </a:lnTo>
                <a:lnTo>
                  <a:pt x="195333" y="85125"/>
                </a:lnTo>
                <a:lnTo>
                  <a:pt x="198801" y="76752"/>
                </a:lnTo>
                <a:lnTo>
                  <a:pt x="202066" y="69265"/>
                </a:lnTo>
                <a:lnTo>
                  <a:pt x="208234" y="55867"/>
                </a:lnTo>
                <a:lnTo>
                  <a:pt x="211212" y="50579"/>
                </a:lnTo>
                <a:lnTo>
                  <a:pt x="214151" y="46102"/>
                </a:lnTo>
                <a:lnTo>
                  <a:pt x="217062" y="42164"/>
                </a:lnTo>
                <a:lnTo>
                  <a:pt x="219003" y="37634"/>
                </a:lnTo>
                <a:lnTo>
                  <a:pt x="220297" y="32710"/>
                </a:lnTo>
                <a:lnTo>
                  <a:pt x="221159" y="27522"/>
                </a:lnTo>
                <a:lnTo>
                  <a:pt x="222687" y="23110"/>
                </a:lnTo>
                <a:lnTo>
                  <a:pt x="226924" y="15668"/>
                </a:lnTo>
                <a:lnTo>
                  <a:pt x="230114" y="10675"/>
                </a:lnTo>
                <a:lnTo>
                  <a:pt x="230861" y="696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51"/>
          <p:cNvSpPr/>
          <p:nvPr/>
        </p:nvSpPr>
        <p:spPr>
          <a:xfrm>
            <a:off x="8215356" y="4298456"/>
            <a:ext cx="214270" cy="201945"/>
          </a:xfrm>
          <a:custGeom>
            <a:avLst/>
            <a:gdLst/>
            <a:ahLst/>
            <a:cxnLst/>
            <a:rect l="0" t="0" r="0" b="0"/>
            <a:pathLst>
              <a:path w="214270" h="201945">
                <a:moveTo>
                  <a:pt x="94253" y="4939"/>
                </a:moveTo>
                <a:lnTo>
                  <a:pt x="94253" y="388"/>
                </a:lnTo>
                <a:lnTo>
                  <a:pt x="93301" y="0"/>
                </a:lnTo>
                <a:lnTo>
                  <a:pt x="91714" y="693"/>
                </a:lnTo>
                <a:lnTo>
                  <a:pt x="86873" y="4100"/>
                </a:lnTo>
                <a:lnTo>
                  <a:pt x="83671" y="4566"/>
                </a:lnTo>
                <a:lnTo>
                  <a:pt x="79073" y="4773"/>
                </a:lnTo>
                <a:lnTo>
                  <a:pt x="73854" y="4865"/>
                </a:lnTo>
                <a:lnTo>
                  <a:pt x="71129" y="5842"/>
                </a:lnTo>
                <a:lnTo>
                  <a:pt x="65561" y="9468"/>
                </a:lnTo>
                <a:lnTo>
                  <a:pt x="61789" y="12721"/>
                </a:lnTo>
                <a:lnTo>
                  <a:pt x="57371" y="16794"/>
                </a:lnTo>
                <a:lnTo>
                  <a:pt x="44590" y="29089"/>
                </a:lnTo>
                <a:lnTo>
                  <a:pt x="41142" y="32469"/>
                </a:lnTo>
                <a:lnTo>
                  <a:pt x="37891" y="36627"/>
                </a:lnTo>
                <a:lnTo>
                  <a:pt x="34772" y="41304"/>
                </a:lnTo>
                <a:lnTo>
                  <a:pt x="31739" y="46328"/>
                </a:lnTo>
                <a:lnTo>
                  <a:pt x="28765" y="51581"/>
                </a:lnTo>
                <a:lnTo>
                  <a:pt x="22919" y="62498"/>
                </a:lnTo>
                <a:lnTo>
                  <a:pt x="5680" y="96414"/>
                </a:lnTo>
                <a:lnTo>
                  <a:pt x="3772" y="102118"/>
                </a:lnTo>
                <a:lnTo>
                  <a:pt x="2500" y="107825"/>
                </a:lnTo>
                <a:lnTo>
                  <a:pt x="1652" y="113534"/>
                </a:lnTo>
                <a:lnTo>
                  <a:pt x="1087" y="119246"/>
                </a:lnTo>
                <a:lnTo>
                  <a:pt x="709" y="124958"/>
                </a:lnTo>
                <a:lnTo>
                  <a:pt x="458" y="130672"/>
                </a:lnTo>
                <a:lnTo>
                  <a:pt x="179" y="142100"/>
                </a:lnTo>
                <a:lnTo>
                  <a:pt x="0" y="164959"/>
                </a:lnTo>
                <a:lnTo>
                  <a:pt x="937" y="169721"/>
                </a:lnTo>
                <a:lnTo>
                  <a:pt x="2516" y="173849"/>
                </a:lnTo>
                <a:lnTo>
                  <a:pt x="4521" y="177553"/>
                </a:lnTo>
                <a:lnTo>
                  <a:pt x="6809" y="180975"/>
                </a:lnTo>
                <a:lnTo>
                  <a:pt x="9287" y="184209"/>
                </a:lnTo>
                <a:lnTo>
                  <a:pt x="11892" y="187317"/>
                </a:lnTo>
                <a:lnTo>
                  <a:pt x="14580" y="189389"/>
                </a:lnTo>
                <a:lnTo>
                  <a:pt x="20108" y="191691"/>
                </a:lnTo>
                <a:lnTo>
                  <a:pt x="25740" y="195255"/>
                </a:lnTo>
                <a:lnTo>
                  <a:pt x="28575" y="197539"/>
                </a:lnTo>
                <a:lnTo>
                  <a:pt x="31418" y="199061"/>
                </a:lnTo>
                <a:lnTo>
                  <a:pt x="37117" y="200753"/>
                </a:lnTo>
                <a:lnTo>
                  <a:pt x="42825" y="201504"/>
                </a:lnTo>
                <a:lnTo>
                  <a:pt x="45680" y="201705"/>
                </a:lnTo>
                <a:lnTo>
                  <a:pt x="49489" y="200886"/>
                </a:lnTo>
                <a:lnTo>
                  <a:pt x="53933" y="199388"/>
                </a:lnTo>
                <a:lnTo>
                  <a:pt x="58801" y="197437"/>
                </a:lnTo>
                <a:lnTo>
                  <a:pt x="62998" y="196135"/>
                </a:lnTo>
                <a:lnTo>
                  <a:pt x="66750" y="195268"/>
                </a:lnTo>
                <a:lnTo>
                  <a:pt x="70202" y="194690"/>
                </a:lnTo>
                <a:lnTo>
                  <a:pt x="76579" y="191508"/>
                </a:lnTo>
                <a:lnTo>
                  <a:pt x="79614" y="189325"/>
                </a:lnTo>
                <a:lnTo>
                  <a:pt x="81636" y="185966"/>
                </a:lnTo>
                <a:lnTo>
                  <a:pt x="82984" y="181821"/>
                </a:lnTo>
                <a:lnTo>
                  <a:pt x="83883" y="177152"/>
                </a:lnTo>
                <a:lnTo>
                  <a:pt x="86387" y="172135"/>
                </a:lnTo>
                <a:lnTo>
                  <a:pt x="89962" y="166886"/>
                </a:lnTo>
                <a:lnTo>
                  <a:pt x="94250" y="161481"/>
                </a:lnTo>
                <a:lnTo>
                  <a:pt x="98062" y="155972"/>
                </a:lnTo>
                <a:lnTo>
                  <a:pt x="101554" y="150395"/>
                </a:lnTo>
                <a:lnTo>
                  <a:pt x="104836" y="144772"/>
                </a:lnTo>
                <a:lnTo>
                  <a:pt x="107023" y="139118"/>
                </a:lnTo>
                <a:lnTo>
                  <a:pt x="108482" y="133444"/>
                </a:lnTo>
                <a:lnTo>
                  <a:pt x="109454" y="127757"/>
                </a:lnTo>
                <a:lnTo>
                  <a:pt x="111054" y="122060"/>
                </a:lnTo>
                <a:lnTo>
                  <a:pt x="113074" y="116357"/>
                </a:lnTo>
                <a:lnTo>
                  <a:pt x="115374" y="110650"/>
                </a:lnTo>
                <a:lnTo>
                  <a:pt x="117858" y="104940"/>
                </a:lnTo>
                <a:lnTo>
                  <a:pt x="123159" y="93517"/>
                </a:lnTo>
                <a:lnTo>
                  <a:pt x="124955" y="86851"/>
                </a:lnTo>
                <a:lnTo>
                  <a:pt x="126151" y="79549"/>
                </a:lnTo>
                <a:lnTo>
                  <a:pt x="126949" y="71824"/>
                </a:lnTo>
                <a:lnTo>
                  <a:pt x="127480" y="64769"/>
                </a:lnTo>
                <a:lnTo>
                  <a:pt x="127835" y="58161"/>
                </a:lnTo>
                <a:lnTo>
                  <a:pt x="128071" y="51850"/>
                </a:lnTo>
                <a:lnTo>
                  <a:pt x="129181" y="46690"/>
                </a:lnTo>
                <a:lnTo>
                  <a:pt x="130874" y="42298"/>
                </a:lnTo>
                <a:lnTo>
                  <a:pt x="132954" y="38418"/>
                </a:lnTo>
                <a:lnTo>
                  <a:pt x="134342" y="34878"/>
                </a:lnTo>
                <a:lnTo>
                  <a:pt x="135267" y="31566"/>
                </a:lnTo>
                <a:lnTo>
                  <a:pt x="136294" y="25345"/>
                </a:lnTo>
                <a:lnTo>
                  <a:pt x="136751" y="19406"/>
                </a:lnTo>
                <a:lnTo>
                  <a:pt x="137008" y="15258"/>
                </a:lnTo>
                <a:lnTo>
                  <a:pt x="136092" y="14676"/>
                </a:lnTo>
                <a:lnTo>
                  <a:pt x="129726" y="13665"/>
                </a:lnTo>
                <a:lnTo>
                  <a:pt x="128894" y="13557"/>
                </a:lnTo>
                <a:lnTo>
                  <a:pt x="128647" y="18075"/>
                </a:lnTo>
                <a:lnTo>
                  <a:pt x="129565" y="19411"/>
                </a:lnTo>
                <a:lnTo>
                  <a:pt x="131129" y="20302"/>
                </a:lnTo>
                <a:lnTo>
                  <a:pt x="133125" y="20896"/>
                </a:lnTo>
                <a:lnTo>
                  <a:pt x="134455" y="23197"/>
                </a:lnTo>
                <a:lnTo>
                  <a:pt x="135342" y="26636"/>
                </a:lnTo>
                <a:lnTo>
                  <a:pt x="135934" y="30834"/>
                </a:lnTo>
                <a:lnTo>
                  <a:pt x="136328" y="35537"/>
                </a:lnTo>
                <a:lnTo>
                  <a:pt x="136591" y="40577"/>
                </a:lnTo>
                <a:lnTo>
                  <a:pt x="136883" y="51258"/>
                </a:lnTo>
                <a:lnTo>
                  <a:pt x="137086" y="79313"/>
                </a:lnTo>
                <a:lnTo>
                  <a:pt x="138048" y="85001"/>
                </a:lnTo>
                <a:lnTo>
                  <a:pt x="139642" y="90698"/>
                </a:lnTo>
                <a:lnTo>
                  <a:pt x="141657" y="96402"/>
                </a:lnTo>
                <a:lnTo>
                  <a:pt x="143002" y="102109"/>
                </a:lnTo>
                <a:lnTo>
                  <a:pt x="143897" y="107819"/>
                </a:lnTo>
                <a:lnTo>
                  <a:pt x="144494" y="113530"/>
                </a:lnTo>
                <a:lnTo>
                  <a:pt x="144892" y="120196"/>
                </a:lnTo>
                <a:lnTo>
                  <a:pt x="145335" y="135221"/>
                </a:lnTo>
                <a:lnTo>
                  <a:pt x="146405" y="142276"/>
                </a:lnTo>
                <a:lnTo>
                  <a:pt x="148071" y="148885"/>
                </a:lnTo>
                <a:lnTo>
                  <a:pt x="150135" y="155195"/>
                </a:lnTo>
                <a:lnTo>
                  <a:pt x="152463" y="161307"/>
                </a:lnTo>
                <a:lnTo>
                  <a:pt x="154967" y="167287"/>
                </a:lnTo>
                <a:lnTo>
                  <a:pt x="157590" y="173178"/>
                </a:lnTo>
                <a:lnTo>
                  <a:pt x="160290" y="178058"/>
                </a:lnTo>
                <a:lnTo>
                  <a:pt x="163043" y="182265"/>
                </a:lnTo>
                <a:lnTo>
                  <a:pt x="165830" y="186021"/>
                </a:lnTo>
                <a:lnTo>
                  <a:pt x="167689" y="189478"/>
                </a:lnTo>
                <a:lnTo>
                  <a:pt x="168928" y="192734"/>
                </a:lnTo>
                <a:lnTo>
                  <a:pt x="169753" y="195858"/>
                </a:lnTo>
                <a:lnTo>
                  <a:pt x="171257" y="197941"/>
                </a:lnTo>
                <a:lnTo>
                  <a:pt x="173212" y="199329"/>
                </a:lnTo>
                <a:lnTo>
                  <a:pt x="177923" y="200872"/>
                </a:lnTo>
                <a:lnTo>
                  <a:pt x="183192" y="201558"/>
                </a:lnTo>
                <a:lnTo>
                  <a:pt x="188710" y="201862"/>
                </a:lnTo>
                <a:lnTo>
                  <a:pt x="191513" y="201944"/>
                </a:lnTo>
                <a:lnTo>
                  <a:pt x="195289" y="200093"/>
                </a:lnTo>
                <a:lnTo>
                  <a:pt x="199710" y="196954"/>
                </a:lnTo>
                <a:lnTo>
                  <a:pt x="214269" y="184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52"/>
          <p:cNvSpPr/>
          <p:nvPr/>
        </p:nvSpPr>
        <p:spPr>
          <a:xfrm>
            <a:off x="8515350" y="4234828"/>
            <a:ext cx="360045" cy="255808"/>
          </a:xfrm>
          <a:custGeom>
            <a:avLst/>
            <a:gdLst/>
            <a:ahLst/>
            <a:cxnLst/>
            <a:rect l="0" t="0" r="0" b="0"/>
            <a:pathLst>
              <a:path w="360045" h="255808">
                <a:moveTo>
                  <a:pt x="0" y="34276"/>
                </a:moveTo>
                <a:lnTo>
                  <a:pt x="0" y="91610"/>
                </a:lnTo>
                <a:lnTo>
                  <a:pt x="952" y="97264"/>
                </a:lnTo>
                <a:lnTo>
                  <a:pt x="2540" y="102938"/>
                </a:lnTo>
                <a:lnTo>
                  <a:pt x="4550" y="108626"/>
                </a:lnTo>
                <a:lnTo>
                  <a:pt x="5891" y="115275"/>
                </a:lnTo>
                <a:lnTo>
                  <a:pt x="6784" y="122566"/>
                </a:lnTo>
                <a:lnTo>
                  <a:pt x="7381" y="130283"/>
                </a:lnTo>
                <a:lnTo>
                  <a:pt x="7778" y="138286"/>
                </a:lnTo>
                <a:lnTo>
                  <a:pt x="8219" y="154798"/>
                </a:lnTo>
                <a:lnTo>
                  <a:pt x="8541" y="201220"/>
                </a:lnTo>
                <a:lnTo>
                  <a:pt x="9504" y="207484"/>
                </a:lnTo>
                <a:lnTo>
                  <a:pt x="11098" y="213567"/>
                </a:lnTo>
                <a:lnTo>
                  <a:pt x="13113" y="219526"/>
                </a:lnTo>
                <a:lnTo>
                  <a:pt x="14458" y="224451"/>
                </a:lnTo>
                <a:lnTo>
                  <a:pt x="15353" y="228687"/>
                </a:lnTo>
                <a:lnTo>
                  <a:pt x="16348" y="235934"/>
                </a:lnTo>
                <a:lnTo>
                  <a:pt x="16791" y="242330"/>
                </a:lnTo>
                <a:lnTo>
                  <a:pt x="17098" y="250305"/>
                </a:lnTo>
                <a:lnTo>
                  <a:pt x="17135" y="255807"/>
                </a:lnTo>
                <a:lnTo>
                  <a:pt x="17144" y="178261"/>
                </a:lnTo>
                <a:lnTo>
                  <a:pt x="18097" y="170271"/>
                </a:lnTo>
                <a:lnTo>
                  <a:pt x="19684" y="162087"/>
                </a:lnTo>
                <a:lnTo>
                  <a:pt x="21696" y="153774"/>
                </a:lnTo>
                <a:lnTo>
                  <a:pt x="24941" y="146327"/>
                </a:lnTo>
                <a:lnTo>
                  <a:pt x="29010" y="139456"/>
                </a:lnTo>
                <a:lnTo>
                  <a:pt x="33627" y="132972"/>
                </a:lnTo>
                <a:lnTo>
                  <a:pt x="37658" y="125791"/>
                </a:lnTo>
                <a:lnTo>
                  <a:pt x="41298" y="118146"/>
                </a:lnTo>
                <a:lnTo>
                  <a:pt x="44677" y="110192"/>
                </a:lnTo>
                <a:lnTo>
                  <a:pt x="50971" y="96275"/>
                </a:lnTo>
                <a:lnTo>
                  <a:pt x="53984" y="89896"/>
                </a:lnTo>
                <a:lnTo>
                  <a:pt x="57897" y="83739"/>
                </a:lnTo>
                <a:lnTo>
                  <a:pt x="62410" y="77729"/>
                </a:lnTo>
                <a:lnTo>
                  <a:pt x="67324" y="71818"/>
                </a:lnTo>
                <a:lnTo>
                  <a:pt x="75324" y="65249"/>
                </a:lnTo>
                <a:lnTo>
                  <a:pt x="108980" y="48370"/>
                </a:lnTo>
                <a:lnTo>
                  <a:pt x="117650" y="45303"/>
                </a:lnTo>
                <a:lnTo>
                  <a:pt x="127887" y="43576"/>
                </a:lnTo>
                <a:lnTo>
                  <a:pt x="130978" y="43334"/>
                </a:lnTo>
                <a:lnTo>
                  <a:pt x="139492" y="45605"/>
                </a:lnTo>
                <a:lnTo>
                  <a:pt x="149627" y="48836"/>
                </a:lnTo>
                <a:lnTo>
                  <a:pt x="160480" y="50273"/>
                </a:lnTo>
                <a:lnTo>
                  <a:pt x="169115" y="53451"/>
                </a:lnTo>
                <a:lnTo>
                  <a:pt x="172750" y="55632"/>
                </a:lnTo>
                <a:lnTo>
                  <a:pt x="181870" y="58055"/>
                </a:lnTo>
                <a:lnTo>
                  <a:pt x="186969" y="58701"/>
                </a:lnTo>
                <a:lnTo>
                  <a:pt x="195174" y="61960"/>
                </a:lnTo>
                <a:lnTo>
                  <a:pt x="201996" y="65630"/>
                </a:lnTo>
                <a:lnTo>
                  <a:pt x="208203" y="67262"/>
                </a:lnTo>
                <a:lnTo>
                  <a:pt x="217053" y="68180"/>
                </a:lnTo>
                <a:lnTo>
                  <a:pt x="219950" y="69261"/>
                </a:lnTo>
                <a:lnTo>
                  <a:pt x="228576" y="74382"/>
                </a:lnTo>
                <a:lnTo>
                  <a:pt x="234305" y="75913"/>
                </a:lnTo>
                <a:lnTo>
                  <a:pt x="242884" y="76776"/>
                </a:lnTo>
                <a:lnTo>
                  <a:pt x="245742" y="75944"/>
                </a:lnTo>
                <a:lnTo>
                  <a:pt x="255482" y="69727"/>
                </a:lnTo>
                <a:lnTo>
                  <a:pt x="258962" y="69082"/>
                </a:lnTo>
                <a:lnTo>
                  <a:pt x="261225" y="68910"/>
                </a:lnTo>
                <a:lnTo>
                  <a:pt x="262732" y="67843"/>
                </a:lnTo>
                <a:lnTo>
                  <a:pt x="263737" y="66180"/>
                </a:lnTo>
                <a:lnTo>
                  <a:pt x="264853" y="61791"/>
                </a:lnTo>
                <a:lnTo>
                  <a:pt x="265483" y="54917"/>
                </a:lnTo>
                <a:lnTo>
                  <a:pt x="265713" y="47331"/>
                </a:lnTo>
                <a:lnTo>
                  <a:pt x="266676" y="44884"/>
                </a:lnTo>
                <a:lnTo>
                  <a:pt x="271631" y="36891"/>
                </a:lnTo>
                <a:lnTo>
                  <a:pt x="273125" y="31311"/>
                </a:lnTo>
                <a:lnTo>
                  <a:pt x="273789" y="25656"/>
                </a:lnTo>
                <a:lnTo>
                  <a:pt x="273966" y="22815"/>
                </a:lnTo>
                <a:lnTo>
                  <a:pt x="273131" y="19968"/>
                </a:lnTo>
                <a:lnTo>
                  <a:pt x="269664" y="14265"/>
                </a:lnTo>
                <a:lnTo>
                  <a:pt x="267489" y="8555"/>
                </a:lnTo>
                <a:lnTo>
                  <a:pt x="266907" y="5699"/>
                </a:lnTo>
                <a:lnTo>
                  <a:pt x="265568" y="3795"/>
                </a:lnTo>
                <a:lnTo>
                  <a:pt x="263723" y="2526"/>
                </a:lnTo>
                <a:lnTo>
                  <a:pt x="259133" y="1115"/>
                </a:lnTo>
                <a:lnTo>
                  <a:pt x="248424" y="210"/>
                </a:lnTo>
                <a:lnTo>
                  <a:pt x="239977" y="53"/>
                </a:lnTo>
                <a:lnTo>
                  <a:pt x="228589" y="0"/>
                </a:lnTo>
                <a:lnTo>
                  <a:pt x="225735" y="948"/>
                </a:lnTo>
                <a:lnTo>
                  <a:pt x="220023" y="4541"/>
                </a:lnTo>
                <a:lnTo>
                  <a:pt x="211771" y="11853"/>
                </a:lnTo>
                <a:lnTo>
                  <a:pt x="206903" y="16470"/>
                </a:lnTo>
                <a:lnTo>
                  <a:pt x="203658" y="21453"/>
                </a:lnTo>
                <a:lnTo>
                  <a:pt x="201494" y="26680"/>
                </a:lnTo>
                <a:lnTo>
                  <a:pt x="200052" y="32070"/>
                </a:lnTo>
                <a:lnTo>
                  <a:pt x="198138" y="36615"/>
                </a:lnTo>
                <a:lnTo>
                  <a:pt x="193471" y="44206"/>
                </a:lnTo>
                <a:lnTo>
                  <a:pt x="190893" y="49469"/>
                </a:lnTo>
                <a:lnTo>
                  <a:pt x="188222" y="55835"/>
                </a:lnTo>
                <a:lnTo>
                  <a:pt x="185489" y="62936"/>
                </a:lnTo>
                <a:lnTo>
                  <a:pt x="182713" y="69575"/>
                </a:lnTo>
                <a:lnTo>
                  <a:pt x="179913" y="75907"/>
                </a:lnTo>
                <a:lnTo>
                  <a:pt x="177091" y="82032"/>
                </a:lnTo>
                <a:lnTo>
                  <a:pt x="175211" y="88021"/>
                </a:lnTo>
                <a:lnTo>
                  <a:pt x="173957" y="93919"/>
                </a:lnTo>
                <a:lnTo>
                  <a:pt x="173121" y="99756"/>
                </a:lnTo>
                <a:lnTo>
                  <a:pt x="172564" y="105552"/>
                </a:lnTo>
                <a:lnTo>
                  <a:pt x="172193" y="111321"/>
                </a:lnTo>
                <a:lnTo>
                  <a:pt x="171780" y="122811"/>
                </a:lnTo>
                <a:lnTo>
                  <a:pt x="171515" y="145710"/>
                </a:lnTo>
                <a:lnTo>
                  <a:pt x="171494" y="151428"/>
                </a:lnTo>
                <a:lnTo>
                  <a:pt x="172431" y="156193"/>
                </a:lnTo>
                <a:lnTo>
                  <a:pt x="176013" y="164027"/>
                </a:lnTo>
                <a:lnTo>
                  <a:pt x="180781" y="170683"/>
                </a:lnTo>
                <a:lnTo>
                  <a:pt x="186073" y="176817"/>
                </a:lnTo>
                <a:lnTo>
                  <a:pt x="191602" y="182718"/>
                </a:lnTo>
                <a:lnTo>
                  <a:pt x="199774" y="188516"/>
                </a:lnTo>
                <a:lnTo>
                  <a:pt x="208802" y="193315"/>
                </a:lnTo>
                <a:lnTo>
                  <a:pt x="215992" y="195448"/>
                </a:lnTo>
                <a:lnTo>
                  <a:pt x="224901" y="198936"/>
                </a:lnTo>
                <a:lnTo>
                  <a:pt x="235211" y="202709"/>
                </a:lnTo>
                <a:lnTo>
                  <a:pt x="246143" y="204385"/>
                </a:lnTo>
                <a:lnTo>
                  <a:pt x="257351" y="205131"/>
                </a:lnTo>
                <a:lnTo>
                  <a:pt x="268683" y="205462"/>
                </a:lnTo>
                <a:lnTo>
                  <a:pt x="280070" y="205609"/>
                </a:lnTo>
                <a:lnTo>
                  <a:pt x="284821" y="204695"/>
                </a:lnTo>
                <a:lnTo>
                  <a:pt x="292639" y="201141"/>
                </a:lnTo>
                <a:lnTo>
                  <a:pt x="301830" y="198926"/>
                </a:lnTo>
                <a:lnTo>
                  <a:pt x="312263" y="196989"/>
                </a:lnTo>
                <a:lnTo>
                  <a:pt x="323251" y="192954"/>
                </a:lnTo>
                <a:lnTo>
                  <a:pt x="331944" y="190525"/>
                </a:lnTo>
                <a:lnTo>
                  <a:pt x="342194" y="189158"/>
                </a:lnTo>
                <a:lnTo>
                  <a:pt x="351263" y="188752"/>
                </a:lnTo>
                <a:lnTo>
                  <a:pt x="360044" y="1885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53"/>
          <p:cNvSpPr/>
          <p:nvPr/>
        </p:nvSpPr>
        <p:spPr>
          <a:xfrm>
            <a:off x="7590012" y="4929187"/>
            <a:ext cx="325260" cy="248475"/>
          </a:xfrm>
          <a:custGeom>
            <a:avLst/>
            <a:gdLst/>
            <a:ahLst/>
            <a:cxnLst/>
            <a:rect l="0" t="0" r="0" b="0"/>
            <a:pathLst>
              <a:path w="325260" h="248475">
                <a:moveTo>
                  <a:pt x="50943" y="0"/>
                </a:moveTo>
                <a:lnTo>
                  <a:pt x="1171" y="0"/>
                </a:lnTo>
                <a:lnTo>
                  <a:pt x="616" y="953"/>
                </a:lnTo>
                <a:lnTo>
                  <a:pt x="0" y="4551"/>
                </a:lnTo>
                <a:lnTo>
                  <a:pt x="789" y="6844"/>
                </a:lnTo>
                <a:lnTo>
                  <a:pt x="4205" y="11932"/>
                </a:lnTo>
                <a:lnTo>
                  <a:pt x="5496" y="15574"/>
                </a:lnTo>
                <a:lnTo>
                  <a:pt x="6358" y="19908"/>
                </a:lnTo>
                <a:lnTo>
                  <a:pt x="6932" y="24702"/>
                </a:lnTo>
                <a:lnTo>
                  <a:pt x="8267" y="29803"/>
                </a:lnTo>
                <a:lnTo>
                  <a:pt x="10110" y="35109"/>
                </a:lnTo>
                <a:lnTo>
                  <a:pt x="12291" y="40551"/>
                </a:lnTo>
                <a:lnTo>
                  <a:pt x="13744" y="47036"/>
                </a:lnTo>
                <a:lnTo>
                  <a:pt x="14714" y="54218"/>
                </a:lnTo>
                <a:lnTo>
                  <a:pt x="15360" y="61863"/>
                </a:lnTo>
                <a:lnTo>
                  <a:pt x="16743" y="68864"/>
                </a:lnTo>
                <a:lnTo>
                  <a:pt x="18618" y="75437"/>
                </a:lnTo>
                <a:lnTo>
                  <a:pt x="20821" y="81724"/>
                </a:lnTo>
                <a:lnTo>
                  <a:pt x="22289" y="89725"/>
                </a:lnTo>
                <a:lnTo>
                  <a:pt x="23268" y="98870"/>
                </a:lnTo>
                <a:lnTo>
                  <a:pt x="23920" y="108776"/>
                </a:lnTo>
                <a:lnTo>
                  <a:pt x="25307" y="118237"/>
                </a:lnTo>
                <a:lnTo>
                  <a:pt x="27185" y="127402"/>
                </a:lnTo>
                <a:lnTo>
                  <a:pt x="29389" y="136370"/>
                </a:lnTo>
                <a:lnTo>
                  <a:pt x="30859" y="144254"/>
                </a:lnTo>
                <a:lnTo>
                  <a:pt x="31839" y="151414"/>
                </a:lnTo>
                <a:lnTo>
                  <a:pt x="32491" y="158093"/>
                </a:lnTo>
                <a:lnTo>
                  <a:pt x="33880" y="165403"/>
                </a:lnTo>
                <a:lnTo>
                  <a:pt x="35757" y="173133"/>
                </a:lnTo>
                <a:lnTo>
                  <a:pt x="37962" y="181145"/>
                </a:lnTo>
                <a:lnTo>
                  <a:pt x="39431" y="188390"/>
                </a:lnTo>
                <a:lnTo>
                  <a:pt x="40411" y="195126"/>
                </a:lnTo>
                <a:lnTo>
                  <a:pt x="41064" y="201522"/>
                </a:lnTo>
                <a:lnTo>
                  <a:pt x="42452" y="206738"/>
                </a:lnTo>
                <a:lnTo>
                  <a:pt x="44329" y="211168"/>
                </a:lnTo>
                <a:lnTo>
                  <a:pt x="46535" y="215073"/>
                </a:lnTo>
                <a:lnTo>
                  <a:pt x="48003" y="219582"/>
                </a:lnTo>
                <a:lnTo>
                  <a:pt x="48983" y="224494"/>
                </a:lnTo>
                <a:lnTo>
                  <a:pt x="50556" y="236962"/>
                </a:lnTo>
                <a:lnTo>
                  <a:pt x="50828" y="243672"/>
                </a:lnTo>
                <a:lnTo>
                  <a:pt x="50933" y="248170"/>
                </a:lnTo>
                <a:lnTo>
                  <a:pt x="46389" y="248474"/>
                </a:lnTo>
                <a:lnTo>
                  <a:pt x="45049" y="247564"/>
                </a:lnTo>
                <a:lnTo>
                  <a:pt x="44156" y="246006"/>
                </a:lnTo>
                <a:lnTo>
                  <a:pt x="43163" y="241733"/>
                </a:lnTo>
                <a:lnTo>
                  <a:pt x="42722" y="236660"/>
                </a:lnTo>
                <a:lnTo>
                  <a:pt x="42527" y="228690"/>
                </a:lnTo>
                <a:lnTo>
                  <a:pt x="42474" y="223898"/>
                </a:lnTo>
                <a:lnTo>
                  <a:pt x="41488" y="218797"/>
                </a:lnTo>
                <a:lnTo>
                  <a:pt x="39877" y="213493"/>
                </a:lnTo>
                <a:lnTo>
                  <a:pt x="37850" y="208051"/>
                </a:lnTo>
                <a:lnTo>
                  <a:pt x="36500" y="202518"/>
                </a:lnTo>
                <a:lnTo>
                  <a:pt x="35599" y="196925"/>
                </a:lnTo>
                <a:lnTo>
                  <a:pt x="34998" y="191291"/>
                </a:lnTo>
                <a:lnTo>
                  <a:pt x="35550" y="184677"/>
                </a:lnTo>
                <a:lnTo>
                  <a:pt x="36872" y="177410"/>
                </a:lnTo>
                <a:lnTo>
                  <a:pt x="38704" y="169709"/>
                </a:lnTo>
                <a:lnTo>
                  <a:pt x="40878" y="161716"/>
                </a:lnTo>
                <a:lnTo>
                  <a:pt x="45835" y="145217"/>
                </a:lnTo>
                <a:lnTo>
                  <a:pt x="53980" y="119862"/>
                </a:lnTo>
                <a:lnTo>
                  <a:pt x="56777" y="112294"/>
                </a:lnTo>
                <a:lnTo>
                  <a:pt x="59595" y="105342"/>
                </a:lnTo>
                <a:lnTo>
                  <a:pt x="62426" y="98803"/>
                </a:lnTo>
                <a:lnTo>
                  <a:pt x="66218" y="92539"/>
                </a:lnTo>
                <a:lnTo>
                  <a:pt x="70652" y="86458"/>
                </a:lnTo>
                <a:lnTo>
                  <a:pt x="75512" y="80499"/>
                </a:lnTo>
                <a:lnTo>
                  <a:pt x="79705" y="74621"/>
                </a:lnTo>
                <a:lnTo>
                  <a:pt x="83452" y="68797"/>
                </a:lnTo>
                <a:lnTo>
                  <a:pt x="86903" y="63010"/>
                </a:lnTo>
                <a:lnTo>
                  <a:pt x="91109" y="57247"/>
                </a:lnTo>
                <a:lnTo>
                  <a:pt x="95818" y="51500"/>
                </a:lnTo>
                <a:lnTo>
                  <a:pt x="100862" y="45763"/>
                </a:lnTo>
                <a:lnTo>
                  <a:pt x="106129" y="40986"/>
                </a:lnTo>
                <a:lnTo>
                  <a:pt x="111547" y="36849"/>
                </a:lnTo>
                <a:lnTo>
                  <a:pt x="117062" y="33138"/>
                </a:lnTo>
                <a:lnTo>
                  <a:pt x="123597" y="29713"/>
                </a:lnTo>
                <a:lnTo>
                  <a:pt x="130812" y="26476"/>
                </a:lnTo>
                <a:lnTo>
                  <a:pt x="138479" y="23366"/>
                </a:lnTo>
                <a:lnTo>
                  <a:pt x="145495" y="21292"/>
                </a:lnTo>
                <a:lnTo>
                  <a:pt x="152078" y="19910"/>
                </a:lnTo>
                <a:lnTo>
                  <a:pt x="158371" y="18988"/>
                </a:lnTo>
                <a:lnTo>
                  <a:pt x="164472" y="17421"/>
                </a:lnTo>
                <a:lnTo>
                  <a:pt x="170444" y="15424"/>
                </a:lnTo>
                <a:lnTo>
                  <a:pt x="176330" y="13140"/>
                </a:lnTo>
                <a:lnTo>
                  <a:pt x="185410" y="10603"/>
                </a:lnTo>
                <a:lnTo>
                  <a:pt x="189165" y="9926"/>
                </a:lnTo>
                <a:lnTo>
                  <a:pt x="198418" y="11714"/>
                </a:lnTo>
                <a:lnTo>
                  <a:pt x="207927" y="14731"/>
                </a:lnTo>
                <a:lnTo>
                  <a:pt x="215328" y="16073"/>
                </a:lnTo>
                <a:lnTo>
                  <a:pt x="224333" y="19208"/>
                </a:lnTo>
                <a:lnTo>
                  <a:pt x="236535" y="24432"/>
                </a:lnTo>
                <a:lnTo>
                  <a:pt x="243199" y="29888"/>
                </a:lnTo>
                <a:lnTo>
                  <a:pt x="251206" y="37537"/>
                </a:lnTo>
                <a:lnTo>
                  <a:pt x="253031" y="41217"/>
                </a:lnTo>
                <a:lnTo>
                  <a:pt x="254248" y="45576"/>
                </a:lnTo>
                <a:lnTo>
                  <a:pt x="255060" y="50386"/>
                </a:lnTo>
                <a:lnTo>
                  <a:pt x="255601" y="54546"/>
                </a:lnTo>
                <a:lnTo>
                  <a:pt x="256202" y="61707"/>
                </a:lnTo>
                <a:lnTo>
                  <a:pt x="256469" y="68066"/>
                </a:lnTo>
                <a:lnTo>
                  <a:pt x="256588" y="75019"/>
                </a:lnTo>
                <a:lnTo>
                  <a:pt x="256640" y="84460"/>
                </a:lnTo>
                <a:lnTo>
                  <a:pt x="255702" y="89644"/>
                </a:lnTo>
                <a:lnTo>
                  <a:pt x="254124" y="95005"/>
                </a:lnTo>
                <a:lnTo>
                  <a:pt x="252119" y="100484"/>
                </a:lnTo>
                <a:lnTo>
                  <a:pt x="249831" y="106042"/>
                </a:lnTo>
                <a:lnTo>
                  <a:pt x="247352" y="111652"/>
                </a:lnTo>
                <a:lnTo>
                  <a:pt x="244747" y="117297"/>
                </a:lnTo>
                <a:lnTo>
                  <a:pt x="243011" y="122966"/>
                </a:lnTo>
                <a:lnTo>
                  <a:pt x="241853" y="128650"/>
                </a:lnTo>
                <a:lnTo>
                  <a:pt x="241081" y="134344"/>
                </a:lnTo>
                <a:lnTo>
                  <a:pt x="239614" y="140045"/>
                </a:lnTo>
                <a:lnTo>
                  <a:pt x="237684" y="145751"/>
                </a:lnTo>
                <a:lnTo>
                  <a:pt x="235445" y="151460"/>
                </a:lnTo>
                <a:lnTo>
                  <a:pt x="233951" y="157171"/>
                </a:lnTo>
                <a:lnTo>
                  <a:pt x="232956" y="162883"/>
                </a:lnTo>
                <a:lnTo>
                  <a:pt x="232292" y="168596"/>
                </a:lnTo>
                <a:lnTo>
                  <a:pt x="231850" y="174310"/>
                </a:lnTo>
                <a:lnTo>
                  <a:pt x="231555" y="180024"/>
                </a:lnTo>
                <a:lnTo>
                  <a:pt x="231227" y="191453"/>
                </a:lnTo>
                <a:lnTo>
                  <a:pt x="230999" y="215477"/>
                </a:lnTo>
                <a:lnTo>
                  <a:pt x="231941" y="218899"/>
                </a:lnTo>
                <a:lnTo>
                  <a:pt x="235526" y="225241"/>
                </a:lnTo>
                <a:lnTo>
                  <a:pt x="238348" y="229615"/>
                </a:lnTo>
                <a:lnTo>
                  <a:pt x="239698" y="230230"/>
                </a:lnTo>
                <a:lnTo>
                  <a:pt x="246147" y="231094"/>
                </a:lnTo>
                <a:lnTo>
                  <a:pt x="254090" y="231350"/>
                </a:lnTo>
                <a:lnTo>
                  <a:pt x="268147" y="231444"/>
                </a:lnTo>
                <a:lnTo>
                  <a:pt x="270993" y="230495"/>
                </a:lnTo>
                <a:lnTo>
                  <a:pt x="276696" y="226902"/>
                </a:lnTo>
                <a:lnTo>
                  <a:pt x="285261" y="219525"/>
                </a:lnTo>
                <a:lnTo>
                  <a:pt x="288117" y="215882"/>
                </a:lnTo>
                <a:lnTo>
                  <a:pt x="290974" y="211549"/>
                </a:lnTo>
                <a:lnTo>
                  <a:pt x="293831" y="206755"/>
                </a:lnTo>
                <a:lnTo>
                  <a:pt x="296688" y="202607"/>
                </a:lnTo>
                <a:lnTo>
                  <a:pt x="302403" y="195458"/>
                </a:lnTo>
                <a:lnTo>
                  <a:pt x="305261" y="191265"/>
                </a:lnTo>
                <a:lnTo>
                  <a:pt x="308118" y="186565"/>
                </a:lnTo>
                <a:lnTo>
                  <a:pt x="310975" y="181527"/>
                </a:lnTo>
                <a:lnTo>
                  <a:pt x="316690" y="170849"/>
                </a:lnTo>
                <a:lnTo>
                  <a:pt x="319548" y="165334"/>
                </a:lnTo>
                <a:lnTo>
                  <a:pt x="321453" y="159753"/>
                </a:lnTo>
                <a:lnTo>
                  <a:pt x="322723" y="154127"/>
                </a:lnTo>
                <a:lnTo>
                  <a:pt x="323570" y="148471"/>
                </a:lnTo>
                <a:lnTo>
                  <a:pt x="324133" y="142796"/>
                </a:lnTo>
                <a:lnTo>
                  <a:pt x="324510" y="137107"/>
                </a:lnTo>
                <a:lnTo>
                  <a:pt x="324761" y="131410"/>
                </a:lnTo>
                <a:lnTo>
                  <a:pt x="325039" y="119999"/>
                </a:lnTo>
                <a:lnTo>
                  <a:pt x="325259" y="62026"/>
                </a:lnTo>
                <a:lnTo>
                  <a:pt x="324307" y="57544"/>
                </a:lnTo>
                <a:lnTo>
                  <a:pt x="320711" y="50023"/>
                </a:lnTo>
                <a:lnTo>
                  <a:pt x="315937" y="43505"/>
                </a:lnTo>
                <a:lnTo>
                  <a:pt x="310640" y="37433"/>
                </a:lnTo>
                <a:lnTo>
                  <a:pt x="305111" y="31559"/>
                </a:lnTo>
                <a:lnTo>
                  <a:pt x="296643" y="22897"/>
                </a:lnTo>
                <a:lnTo>
                  <a:pt x="293801" y="20981"/>
                </a:lnTo>
                <a:lnTo>
                  <a:pt x="288102" y="18850"/>
                </a:lnTo>
                <a:lnTo>
                  <a:pt x="279539" y="17650"/>
                </a:lnTo>
                <a:lnTo>
                  <a:pt x="270969" y="17295"/>
                </a:lnTo>
                <a:lnTo>
                  <a:pt x="25668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54"/>
          <p:cNvSpPr/>
          <p:nvPr/>
        </p:nvSpPr>
        <p:spPr>
          <a:xfrm>
            <a:off x="7992437" y="4877880"/>
            <a:ext cx="111043" cy="239503"/>
          </a:xfrm>
          <a:custGeom>
            <a:avLst/>
            <a:gdLst/>
            <a:ahLst/>
            <a:cxnLst/>
            <a:rect l="0" t="0" r="0" b="0"/>
            <a:pathLst>
              <a:path w="111043" h="239503">
                <a:moveTo>
                  <a:pt x="25707" y="25590"/>
                </a:moveTo>
                <a:lnTo>
                  <a:pt x="30259" y="25590"/>
                </a:lnTo>
                <a:lnTo>
                  <a:pt x="30646" y="26542"/>
                </a:lnTo>
                <a:lnTo>
                  <a:pt x="29953" y="28130"/>
                </a:lnTo>
                <a:lnTo>
                  <a:pt x="28538" y="30140"/>
                </a:lnTo>
                <a:lnTo>
                  <a:pt x="26965" y="34915"/>
                </a:lnTo>
                <a:lnTo>
                  <a:pt x="26266" y="40212"/>
                </a:lnTo>
                <a:lnTo>
                  <a:pt x="25957" y="45741"/>
                </a:lnTo>
                <a:lnTo>
                  <a:pt x="25819" y="51373"/>
                </a:lnTo>
                <a:lnTo>
                  <a:pt x="25782" y="54209"/>
                </a:lnTo>
                <a:lnTo>
                  <a:pt x="24804" y="58004"/>
                </a:lnTo>
                <a:lnTo>
                  <a:pt x="23200" y="62439"/>
                </a:lnTo>
                <a:lnTo>
                  <a:pt x="21179" y="67301"/>
                </a:lnTo>
                <a:lnTo>
                  <a:pt x="18878" y="72447"/>
                </a:lnTo>
                <a:lnTo>
                  <a:pt x="13783" y="83245"/>
                </a:lnTo>
                <a:lnTo>
                  <a:pt x="12043" y="89744"/>
                </a:lnTo>
                <a:lnTo>
                  <a:pt x="10883" y="96934"/>
                </a:lnTo>
                <a:lnTo>
                  <a:pt x="10109" y="104586"/>
                </a:lnTo>
                <a:lnTo>
                  <a:pt x="8641" y="111591"/>
                </a:lnTo>
                <a:lnTo>
                  <a:pt x="6711" y="118166"/>
                </a:lnTo>
                <a:lnTo>
                  <a:pt x="4470" y="124455"/>
                </a:lnTo>
                <a:lnTo>
                  <a:pt x="2977" y="130553"/>
                </a:lnTo>
                <a:lnTo>
                  <a:pt x="1982" y="136522"/>
                </a:lnTo>
                <a:lnTo>
                  <a:pt x="1318" y="142407"/>
                </a:lnTo>
                <a:lnTo>
                  <a:pt x="875" y="148235"/>
                </a:lnTo>
                <a:lnTo>
                  <a:pt x="580" y="154026"/>
                </a:lnTo>
                <a:lnTo>
                  <a:pt x="253" y="165540"/>
                </a:lnTo>
                <a:lnTo>
                  <a:pt x="6" y="198823"/>
                </a:lnTo>
                <a:lnTo>
                  <a:pt x="0" y="203943"/>
                </a:lnTo>
                <a:lnTo>
                  <a:pt x="950" y="208310"/>
                </a:lnTo>
                <a:lnTo>
                  <a:pt x="2535" y="212173"/>
                </a:lnTo>
                <a:lnTo>
                  <a:pt x="4544" y="215701"/>
                </a:lnTo>
                <a:lnTo>
                  <a:pt x="6836" y="219006"/>
                </a:lnTo>
                <a:lnTo>
                  <a:pt x="9317" y="222161"/>
                </a:lnTo>
                <a:lnTo>
                  <a:pt x="11923" y="225217"/>
                </a:lnTo>
                <a:lnTo>
                  <a:pt x="14613" y="227255"/>
                </a:lnTo>
                <a:lnTo>
                  <a:pt x="17359" y="228613"/>
                </a:lnTo>
                <a:lnTo>
                  <a:pt x="20142" y="229519"/>
                </a:lnTo>
                <a:lnTo>
                  <a:pt x="22949" y="231075"/>
                </a:lnTo>
                <a:lnTo>
                  <a:pt x="25773" y="233065"/>
                </a:lnTo>
                <a:lnTo>
                  <a:pt x="28609" y="235344"/>
                </a:lnTo>
                <a:lnTo>
                  <a:pt x="31452" y="236863"/>
                </a:lnTo>
                <a:lnTo>
                  <a:pt x="34300" y="237876"/>
                </a:lnTo>
                <a:lnTo>
                  <a:pt x="37151" y="238552"/>
                </a:lnTo>
                <a:lnTo>
                  <a:pt x="40004" y="239002"/>
                </a:lnTo>
                <a:lnTo>
                  <a:pt x="42859" y="239302"/>
                </a:lnTo>
                <a:lnTo>
                  <a:pt x="45714" y="239502"/>
                </a:lnTo>
                <a:lnTo>
                  <a:pt x="48570" y="238683"/>
                </a:lnTo>
                <a:lnTo>
                  <a:pt x="51427" y="237184"/>
                </a:lnTo>
                <a:lnTo>
                  <a:pt x="54284" y="235233"/>
                </a:lnTo>
                <a:lnTo>
                  <a:pt x="57141" y="232979"/>
                </a:lnTo>
                <a:lnTo>
                  <a:pt x="59999" y="230524"/>
                </a:lnTo>
                <a:lnTo>
                  <a:pt x="62855" y="227935"/>
                </a:lnTo>
                <a:lnTo>
                  <a:pt x="65713" y="224304"/>
                </a:lnTo>
                <a:lnTo>
                  <a:pt x="68570" y="219979"/>
                </a:lnTo>
                <a:lnTo>
                  <a:pt x="71428" y="215190"/>
                </a:lnTo>
                <a:lnTo>
                  <a:pt x="75238" y="210092"/>
                </a:lnTo>
                <a:lnTo>
                  <a:pt x="79682" y="204789"/>
                </a:lnTo>
                <a:lnTo>
                  <a:pt x="84552" y="199349"/>
                </a:lnTo>
                <a:lnTo>
                  <a:pt x="87796" y="194769"/>
                </a:lnTo>
                <a:lnTo>
                  <a:pt x="89961" y="190763"/>
                </a:lnTo>
                <a:lnTo>
                  <a:pt x="91402" y="187140"/>
                </a:lnTo>
                <a:lnTo>
                  <a:pt x="95546" y="175495"/>
                </a:lnTo>
                <a:lnTo>
                  <a:pt x="97983" y="168389"/>
                </a:lnTo>
                <a:lnTo>
                  <a:pt x="99609" y="161746"/>
                </a:lnTo>
                <a:lnTo>
                  <a:pt x="100693" y="155413"/>
                </a:lnTo>
                <a:lnTo>
                  <a:pt x="101415" y="149287"/>
                </a:lnTo>
                <a:lnTo>
                  <a:pt x="102850" y="142344"/>
                </a:lnTo>
                <a:lnTo>
                  <a:pt x="104758" y="134858"/>
                </a:lnTo>
                <a:lnTo>
                  <a:pt x="106983" y="127010"/>
                </a:lnTo>
                <a:lnTo>
                  <a:pt x="108466" y="118921"/>
                </a:lnTo>
                <a:lnTo>
                  <a:pt x="109455" y="110670"/>
                </a:lnTo>
                <a:lnTo>
                  <a:pt x="110114" y="102312"/>
                </a:lnTo>
                <a:lnTo>
                  <a:pt x="110553" y="94836"/>
                </a:lnTo>
                <a:lnTo>
                  <a:pt x="111042" y="81449"/>
                </a:lnTo>
                <a:lnTo>
                  <a:pt x="110220" y="75211"/>
                </a:lnTo>
                <a:lnTo>
                  <a:pt x="108719" y="69148"/>
                </a:lnTo>
                <a:lnTo>
                  <a:pt x="106767" y="63202"/>
                </a:lnTo>
                <a:lnTo>
                  <a:pt x="105464" y="57331"/>
                </a:lnTo>
                <a:lnTo>
                  <a:pt x="104596" y="51513"/>
                </a:lnTo>
                <a:lnTo>
                  <a:pt x="104017" y="45730"/>
                </a:lnTo>
                <a:lnTo>
                  <a:pt x="102679" y="40922"/>
                </a:lnTo>
                <a:lnTo>
                  <a:pt x="100834" y="36764"/>
                </a:lnTo>
                <a:lnTo>
                  <a:pt x="98652" y="33039"/>
                </a:lnTo>
                <a:lnTo>
                  <a:pt x="96245" y="28651"/>
                </a:lnTo>
                <a:lnTo>
                  <a:pt x="91030" y="18695"/>
                </a:lnTo>
                <a:lnTo>
                  <a:pt x="88306" y="15279"/>
                </a:lnTo>
                <a:lnTo>
                  <a:pt x="85537" y="13000"/>
                </a:lnTo>
                <a:lnTo>
                  <a:pt x="82739" y="11482"/>
                </a:lnTo>
                <a:lnTo>
                  <a:pt x="79921" y="9517"/>
                </a:lnTo>
                <a:lnTo>
                  <a:pt x="77090" y="7255"/>
                </a:lnTo>
                <a:lnTo>
                  <a:pt x="74250" y="4794"/>
                </a:lnTo>
                <a:lnTo>
                  <a:pt x="70452" y="3153"/>
                </a:lnTo>
                <a:lnTo>
                  <a:pt x="66015" y="2060"/>
                </a:lnTo>
                <a:lnTo>
                  <a:pt x="61152" y="1330"/>
                </a:lnTo>
                <a:lnTo>
                  <a:pt x="56956" y="844"/>
                </a:lnTo>
                <a:lnTo>
                  <a:pt x="53208" y="520"/>
                </a:lnTo>
                <a:lnTo>
                  <a:pt x="44898" y="0"/>
                </a:lnTo>
                <a:lnTo>
                  <a:pt x="43263" y="910"/>
                </a:lnTo>
                <a:lnTo>
                  <a:pt x="41223" y="2469"/>
                </a:lnTo>
                <a:lnTo>
                  <a:pt x="38909" y="4461"/>
                </a:lnTo>
                <a:lnTo>
                  <a:pt x="36413" y="5789"/>
                </a:lnTo>
                <a:lnTo>
                  <a:pt x="33797" y="6674"/>
                </a:lnTo>
                <a:lnTo>
                  <a:pt x="31101" y="7264"/>
                </a:lnTo>
                <a:lnTo>
                  <a:pt x="29303" y="8610"/>
                </a:lnTo>
                <a:lnTo>
                  <a:pt x="28105" y="10460"/>
                </a:lnTo>
                <a:lnTo>
                  <a:pt x="25707" y="170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55"/>
          <p:cNvSpPr/>
          <p:nvPr/>
        </p:nvSpPr>
        <p:spPr>
          <a:xfrm>
            <a:off x="8163877" y="4732020"/>
            <a:ext cx="94299" cy="462916"/>
          </a:xfrm>
          <a:custGeom>
            <a:avLst/>
            <a:gdLst/>
            <a:ahLst/>
            <a:cxnLst/>
            <a:rect l="0" t="0" r="0" b="0"/>
            <a:pathLst>
              <a:path w="94299" h="462916">
                <a:moveTo>
                  <a:pt x="0" y="0"/>
                </a:moveTo>
                <a:lnTo>
                  <a:pt x="4939" y="0"/>
                </a:lnTo>
                <a:lnTo>
                  <a:pt x="838" y="0"/>
                </a:lnTo>
                <a:lnTo>
                  <a:pt x="2912" y="2540"/>
                </a:lnTo>
                <a:lnTo>
                  <a:pt x="7455" y="7381"/>
                </a:lnTo>
                <a:lnTo>
                  <a:pt x="8076" y="10583"/>
                </a:lnTo>
                <a:lnTo>
                  <a:pt x="8474" y="20399"/>
                </a:lnTo>
                <a:lnTo>
                  <a:pt x="9460" y="23125"/>
                </a:lnTo>
                <a:lnTo>
                  <a:pt x="11069" y="25894"/>
                </a:lnTo>
                <a:lnTo>
                  <a:pt x="13094" y="28693"/>
                </a:lnTo>
                <a:lnTo>
                  <a:pt x="15345" y="36882"/>
                </a:lnTo>
                <a:lnTo>
                  <a:pt x="17298" y="46872"/>
                </a:lnTo>
                <a:lnTo>
                  <a:pt x="19152" y="52203"/>
                </a:lnTo>
                <a:lnTo>
                  <a:pt x="21340" y="57662"/>
                </a:lnTo>
                <a:lnTo>
                  <a:pt x="23752" y="63206"/>
                </a:lnTo>
                <a:lnTo>
                  <a:pt x="28971" y="74447"/>
                </a:lnTo>
                <a:lnTo>
                  <a:pt x="30745" y="80111"/>
                </a:lnTo>
                <a:lnTo>
                  <a:pt x="34192" y="98137"/>
                </a:lnTo>
                <a:lnTo>
                  <a:pt x="36130" y="105430"/>
                </a:lnTo>
                <a:lnTo>
                  <a:pt x="38375" y="113149"/>
                </a:lnTo>
                <a:lnTo>
                  <a:pt x="39871" y="121152"/>
                </a:lnTo>
                <a:lnTo>
                  <a:pt x="40868" y="129346"/>
                </a:lnTo>
                <a:lnTo>
                  <a:pt x="41533" y="137666"/>
                </a:lnTo>
                <a:lnTo>
                  <a:pt x="42929" y="146069"/>
                </a:lnTo>
                <a:lnTo>
                  <a:pt x="44811" y="154530"/>
                </a:lnTo>
                <a:lnTo>
                  <a:pt x="47019" y="163027"/>
                </a:lnTo>
                <a:lnTo>
                  <a:pt x="48491" y="171550"/>
                </a:lnTo>
                <a:lnTo>
                  <a:pt x="49473" y="180089"/>
                </a:lnTo>
                <a:lnTo>
                  <a:pt x="50127" y="188639"/>
                </a:lnTo>
                <a:lnTo>
                  <a:pt x="50562" y="198149"/>
                </a:lnTo>
                <a:lnTo>
                  <a:pt x="51048" y="218876"/>
                </a:lnTo>
                <a:lnTo>
                  <a:pt x="52129" y="228785"/>
                </a:lnTo>
                <a:lnTo>
                  <a:pt x="53803" y="238248"/>
                </a:lnTo>
                <a:lnTo>
                  <a:pt x="58202" y="257335"/>
                </a:lnTo>
                <a:lnTo>
                  <a:pt x="63333" y="278519"/>
                </a:lnTo>
                <a:lnTo>
                  <a:pt x="65081" y="288549"/>
                </a:lnTo>
                <a:lnTo>
                  <a:pt x="66247" y="298093"/>
                </a:lnTo>
                <a:lnTo>
                  <a:pt x="67025" y="307314"/>
                </a:lnTo>
                <a:lnTo>
                  <a:pt x="67544" y="317271"/>
                </a:lnTo>
                <a:lnTo>
                  <a:pt x="68119" y="338494"/>
                </a:lnTo>
                <a:lnTo>
                  <a:pt x="69225" y="348535"/>
                </a:lnTo>
                <a:lnTo>
                  <a:pt x="70916" y="358087"/>
                </a:lnTo>
                <a:lnTo>
                  <a:pt x="72995" y="367312"/>
                </a:lnTo>
                <a:lnTo>
                  <a:pt x="74380" y="376320"/>
                </a:lnTo>
                <a:lnTo>
                  <a:pt x="75305" y="385182"/>
                </a:lnTo>
                <a:lnTo>
                  <a:pt x="75921" y="393948"/>
                </a:lnTo>
                <a:lnTo>
                  <a:pt x="77283" y="401697"/>
                </a:lnTo>
                <a:lnTo>
                  <a:pt x="79145" y="408768"/>
                </a:lnTo>
                <a:lnTo>
                  <a:pt x="81339" y="415387"/>
                </a:lnTo>
                <a:lnTo>
                  <a:pt x="83776" y="427821"/>
                </a:lnTo>
                <a:lnTo>
                  <a:pt x="84425" y="433804"/>
                </a:lnTo>
                <a:lnTo>
                  <a:pt x="85811" y="438745"/>
                </a:lnTo>
                <a:lnTo>
                  <a:pt x="87687" y="442992"/>
                </a:lnTo>
                <a:lnTo>
                  <a:pt x="89891" y="446775"/>
                </a:lnTo>
                <a:lnTo>
                  <a:pt x="92339" y="453519"/>
                </a:lnTo>
                <a:lnTo>
                  <a:pt x="94298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6"/>
          <p:cNvSpPr/>
          <p:nvPr/>
        </p:nvSpPr>
        <p:spPr>
          <a:xfrm>
            <a:off x="8129695" y="4954904"/>
            <a:ext cx="222778" cy="41639"/>
          </a:xfrm>
          <a:custGeom>
            <a:avLst/>
            <a:gdLst/>
            <a:ahLst/>
            <a:cxnLst/>
            <a:rect l="0" t="0" r="0" b="0"/>
            <a:pathLst>
              <a:path w="222778" h="41639">
                <a:moveTo>
                  <a:pt x="17037" y="8573"/>
                </a:moveTo>
                <a:lnTo>
                  <a:pt x="12486" y="8573"/>
                </a:lnTo>
                <a:lnTo>
                  <a:pt x="11146" y="9526"/>
                </a:lnTo>
                <a:lnTo>
                  <a:pt x="10252" y="11113"/>
                </a:lnTo>
                <a:lnTo>
                  <a:pt x="8819" y="15954"/>
                </a:lnTo>
                <a:lnTo>
                  <a:pt x="7747" y="16351"/>
                </a:lnTo>
                <a:lnTo>
                  <a:pt x="1115" y="17041"/>
                </a:lnTo>
                <a:lnTo>
                  <a:pt x="254" y="17115"/>
                </a:lnTo>
                <a:lnTo>
                  <a:pt x="134" y="18078"/>
                </a:lnTo>
                <a:lnTo>
                  <a:pt x="53" y="19672"/>
                </a:lnTo>
                <a:lnTo>
                  <a:pt x="0" y="21687"/>
                </a:lnTo>
                <a:lnTo>
                  <a:pt x="917" y="23031"/>
                </a:lnTo>
                <a:lnTo>
                  <a:pt x="2480" y="23926"/>
                </a:lnTo>
                <a:lnTo>
                  <a:pt x="4475" y="24524"/>
                </a:lnTo>
                <a:lnTo>
                  <a:pt x="6757" y="25874"/>
                </a:lnTo>
                <a:lnTo>
                  <a:pt x="9232" y="27727"/>
                </a:lnTo>
                <a:lnTo>
                  <a:pt x="11833" y="29915"/>
                </a:lnTo>
                <a:lnTo>
                  <a:pt x="14521" y="31374"/>
                </a:lnTo>
                <a:lnTo>
                  <a:pt x="17264" y="32346"/>
                </a:lnTo>
                <a:lnTo>
                  <a:pt x="22853" y="33426"/>
                </a:lnTo>
                <a:lnTo>
                  <a:pt x="28511" y="33906"/>
                </a:lnTo>
                <a:lnTo>
                  <a:pt x="32307" y="34987"/>
                </a:lnTo>
                <a:lnTo>
                  <a:pt x="36742" y="36660"/>
                </a:lnTo>
                <a:lnTo>
                  <a:pt x="41603" y="38728"/>
                </a:lnTo>
                <a:lnTo>
                  <a:pt x="46750" y="40106"/>
                </a:lnTo>
                <a:lnTo>
                  <a:pt x="52086" y="41025"/>
                </a:lnTo>
                <a:lnTo>
                  <a:pt x="57547" y="41638"/>
                </a:lnTo>
                <a:lnTo>
                  <a:pt x="63094" y="41094"/>
                </a:lnTo>
                <a:lnTo>
                  <a:pt x="68697" y="39779"/>
                </a:lnTo>
                <a:lnTo>
                  <a:pt x="74337" y="37950"/>
                </a:lnTo>
                <a:lnTo>
                  <a:pt x="80002" y="36730"/>
                </a:lnTo>
                <a:lnTo>
                  <a:pt x="85684" y="35917"/>
                </a:lnTo>
                <a:lnTo>
                  <a:pt x="91376" y="35375"/>
                </a:lnTo>
                <a:lnTo>
                  <a:pt x="97077" y="34061"/>
                </a:lnTo>
                <a:lnTo>
                  <a:pt x="102782" y="32232"/>
                </a:lnTo>
                <a:lnTo>
                  <a:pt x="108490" y="30061"/>
                </a:lnTo>
                <a:lnTo>
                  <a:pt x="114201" y="28614"/>
                </a:lnTo>
                <a:lnTo>
                  <a:pt x="119913" y="27648"/>
                </a:lnTo>
                <a:lnTo>
                  <a:pt x="125626" y="27005"/>
                </a:lnTo>
                <a:lnTo>
                  <a:pt x="131340" y="25623"/>
                </a:lnTo>
                <a:lnTo>
                  <a:pt x="137054" y="23750"/>
                </a:lnTo>
                <a:lnTo>
                  <a:pt x="142769" y="21548"/>
                </a:lnTo>
                <a:lnTo>
                  <a:pt x="148484" y="20081"/>
                </a:lnTo>
                <a:lnTo>
                  <a:pt x="154198" y="19102"/>
                </a:lnTo>
                <a:lnTo>
                  <a:pt x="159912" y="18450"/>
                </a:lnTo>
                <a:lnTo>
                  <a:pt x="165628" y="17063"/>
                </a:lnTo>
                <a:lnTo>
                  <a:pt x="171342" y="15186"/>
                </a:lnTo>
                <a:lnTo>
                  <a:pt x="177056" y="12981"/>
                </a:lnTo>
                <a:lnTo>
                  <a:pt x="182772" y="10559"/>
                </a:lnTo>
                <a:lnTo>
                  <a:pt x="194202" y="5328"/>
                </a:lnTo>
                <a:lnTo>
                  <a:pt x="198965" y="3552"/>
                </a:lnTo>
                <a:lnTo>
                  <a:pt x="203092" y="2369"/>
                </a:lnTo>
                <a:lnTo>
                  <a:pt x="206796" y="1579"/>
                </a:lnTo>
                <a:lnTo>
                  <a:pt x="213452" y="702"/>
                </a:lnTo>
                <a:lnTo>
                  <a:pt x="2227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7"/>
          <p:cNvSpPr/>
          <p:nvPr/>
        </p:nvSpPr>
        <p:spPr>
          <a:xfrm>
            <a:off x="1914525" y="2451735"/>
            <a:ext cx="522923" cy="222886"/>
          </a:xfrm>
          <a:custGeom>
            <a:avLst/>
            <a:gdLst/>
            <a:ahLst/>
            <a:cxnLst/>
            <a:rect l="0" t="0" r="0" b="0"/>
            <a:pathLst>
              <a:path w="522923" h="222886">
                <a:moveTo>
                  <a:pt x="0" y="222885"/>
                </a:moveTo>
                <a:lnTo>
                  <a:pt x="12770" y="222885"/>
                </a:lnTo>
                <a:lnTo>
                  <a:pt x="24950" y="218334"/>
                </a:lnTo>
                <a:lnTo>
                  <a:pt x="32679" y="213559"/>
                </a:lnTo>
                <a:lnTo>
                  <a:pt x="40241" y="208263"/>
                </a:lnTo>
                <a:lnTo>
                  <a:pt x="49952" y="202733"/>
                </a:lnTo>
                <a:lnTo>
                  <a:pt x="60618" y="197101"/>
                </a:lnTo>
                <a:lnTo>
                  <a:pt x="82988" y="185724"/>
                </a:lnTo>
                <a:lnTo>
                  <a:pt x="96890" y="180016"/>
                </a:lnTo>
                <a:lnTo>
                  <a:pt x="112595" y="173352"/>
                </a:lnTo>
                <a:lnTo>
                  <a:pt x="120783" y="168908"/>
                </a:lnTo>
                <a:lnTo>
                  <a:pt x="129099" y="164040"/>
                </a:lnTo>
                <a:lnTo>
                  <a:pt x="143420" y="156092"/>
                </a:lnTo>
                <a:lnTo>
                  <a:pt x="149905" y="152638"/>
                </a:lnTo>
                <a:lnTo>
                  <a:pt x="157087" y="148431"/>
                </a:lnTo>
                <a:lnTo>
                  <a:pt x="172686" y="138677"/>
                </a:lnTo>
                <a:lnTo>
                  <a:pt x="180846" y="134361"/>
                </a:lnTo>
                <a:lnTo>
                  <a:pt x="189144" y="130531"/>
                </a:lnTo>
                <a:lnTo>
                  <a:pt x="197533" y="127026"/>
                </a:lnTo>
                <a:lnTo>
                  <a:pt x="206936" y="122784"/>
                </a:lnTo>
                <a:lnTo>
                  <a:pt x="227544" y="112990"/>
                </a:lnTo>
                <a:lnTo>
                  <a:pt x="237421" y="108664"/>
                </a:lnTo>
                <a:lnTo>
                  <a:pt x="246863" y="104828"/>
                </a:lnTo>
                <a:lnTo>
                  <a:pt x="256015" y="101318"/>
                </a:lnTo>
                <a:lnTo>
                  <a:pt x="264974" y="97072"/>
                </a:lnTo>
                <a:lnTo>
                  <a:pt x="273804" y="92337"/>
                </a:lnTo>
                <a:lnTo>
                  <a:pt x="282548" y="87276"/>
                </a:lnTo>
                <a:lnTo>
                  <a:pt x="292188" y="82949"/>
                </a:lnTo>
                <a:lnTo>
                  <a:pt x="302424" y="79112"/>
                </a:lnTo>
                <a:lnTo>
                  <a:pt x="368255" y="57264"/>
                </a:lnTo>
                <a:lnTo>
                  <a:pt x="383061" y="51486"/>
                </a:lnTo>
                <a:lnTo>
                  <a:pt x="396944" y="45742"/>
                </a:lnTo>
                <a:lnTo>
                  <a:pt x="412639" y="40015"/>
                </a:lnTo>
                <a:lnTo>
                  <a:pt x="426600" y="34294"/>
                </a:lnTo>
                <a:lnTo>
                  <a:pt x="439155" y="28576"/>
                </a:lnTo>
                <a:lnTo>
                  <a:pt x="451085" y="22861"/>
                </a:lnTo>
                <a:lnTo>
                  <a:pt x="460197" y="19685"/>
                </a:lnTo>
                <a:lnTo>
                  <a:pt x="468374" y="17321"/>
                </a:lnTo>
                <a:lnTo>
                  <a:pt x="482736" y="10635"/>
                </a:lnTo>
                <a:lnTo>
                  <a:pt x="490139" y="5362"/>
                </a:lnTo>
                <a:lnTo>
                  <a:pt x="496604" y="2383"/>
                </a:lnTo>
                <a:lnTo>
                  <a:pt x="505599" y="706"/>
                </a:lnTo>
                <a:lnTo>
                  <a:pt x="516662" y="18"/>
                </a:lnTo>
                <a:lnTo>
                  <a:pt x="5229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58"/>
          <p:cNvSpPr/>
          <p:nvPr/>
        </p:nvSpPr>
        <p:spPr>
          <a:xfrm>
            <a:off x="1983136" y="2357469"/>
            <a:ext cx="505747" cy="339213"/>
          </a:xfrm>
          <a:custGeom>
            <a:avLst/>
            <a:gdLst/>
            <a:ahLst/>
            <a:cxnLst/>
            <a:rect l="0" t="0" r="0" b="0"/>
            <a:pathLst>
              <a:path w="505747" h="339213">
                <a:moveTo>
                  <a:pt x="17114" y="17113"/>
                </a:moveTo>
                <a:lnTo>
                  <a:pt x="12563" y="17113"/>
                </a:lnTo>
                <a:lnTo>
                  <a:pt x="11222" y="16160"/>
                </a:lnTo>
                <a:lnTo>
                  <a:pt x="10328" y="14573"/>
                </a:lnTo>
                <a:lnTo>
                  <a:pt x="8894" y="9732"/>
                </a:lnTo>
                <a:lnTo>
                  <a:pt x="7824" y="9335"/>
                </a:lnTo>
                <a:lnTo>
                  <a:pt x="4095" y="8893"/>
                </a:lnTo>
                <a:lnTo>
                  <a:pt x="2719" y="7824"/>
                </a:lnTo>
                <a:lnTo>
                  <a:pt x="1802" y="6158"/>
                </a:lnTo>
                <a:lnTo>
                  <a:pt x="0" y="76"/>
                </a:lnTo>
                <a:lnTo>
                  <a:pt x="4529" y="0"/>
                </a:lnTo>
                <a:lnTo>
                  <a:pt x="5866" y="942"/>
                </a:lnTo>
                <a:lnTo>
                  <a:pt x="6758" y="2522"/>
                </a:lnTo>
                <a:lnTo>
                  <a:pt x="7352" y="4528"/>
                </a:lnTo>
                <a:lnTo>
                  <a:pt x="8701" y="5866"/>
                </a:lnTo>
                <a:lnTo>
                  <a:pt x="10553" y="6757"/>
                </a:lnTo>
                <a:lnTo>
                  <a:pt x="15150" y="7748"/>
                </a:lnTo>
                <a:lnTo>
                  <a:pt x="20368" y="8188"/>
                </a:lnTo>
                <a:lnTo>
                  <a:pt x="23093" y="9258"/>
                </a:lnTo>
                <a:lnTo>
                  <a:pt x="28661" y="12987"/>
                </a:lnTo>
                <a:lnTo>
                  <a:pt x="40949" y="23142"/>
                </a:lnTo>
                <a:lnTo>
                  <a:pt x="55397" y="31494"/>
                </a:lnTo>
                <a:lnTo>
                  <a:pt x="66196" y="37157"/>
                </a:lnTo>
                <a:lnTo>
                  <a:pt x="79885" y="42849"/>
                </a:lnTo>
                <a:lnTo>
                  <a:pt x="93590" y="48554"/>
                </a:lnTo>
                <a:lnTo>
                  <a:pt x="108565" y="58073"/>
                </a:lnTo>
                <a:lnTo>
                  <a:pt x="122528" y="67385"/>
                </a:lnTo>
                <a:lnTo>
                  <a:pt x="135720" y="75334"/>
                </a:lnTo>
                <a:lnTo>
                  <a:pt x="147932" y="82994"/>
                </a:lnTo>
                <a:lnTo>
                  <a:pt x="166470" y="98016"/>
                </a:lnTo>
                <a:lnTo>
                  <a:pt x="173835" y="103434"/>
                </a:lnTo>
                <a:lnTo>
                  <a:pt x="181602" y="108950"/>
                </a:lnTo>
                <a:lnTo>
                  <a:pt x="188685" y="114533"/>
                </a:lnTo>
                <a:lnTo>
                  <a:pt x="195312" y="120160"/>
                </a:lnTo>
                <a:lnTo>
                  <a:pt x="208708" y="130539"/>
                </a:lnTo>
                <a:lnTo>
                  <a:pt x="232315" y="142690"/>
                </a:lnTo>
                <a:lnTo>
                  <a:pt x="240591" y="147504"/>
                </a:lnTo>
                <a:lnTo>
                  <a:pt x="248966" y="152618"/>
                </a:lnTo>
                <a:lnTo>
                  <a:pt x="256454" y="157932"/>
                </a:lnTo>
                <a:lnTo>
                  <a:pt x="263352" y="163380"/>
                </a:lnTo>
                <a:lnTo>
                  <a:pt x="269855" y="168917"/>
                </a:lnTo>
                <a:lnTo>
                  <a:pt x="276095" y="174513"/>
                </a:lnTo>
                <a:lnTo>
                  <a:pt x="288109" y="185811"/>
                </a:lnTo>
                <a:lnTo>
                  <a:pt x="305583" y="202882"/>
                </a:lnTo>
                <a:lnTo>
                  <a:pt x="312296" y="208586"/>
                </a:lnTo>
                <a:lnTo>
                  <a:pt x="319630" y="214294"/>
                </a:lnTo>
                <a:lnTo>
                  <a:pt x="327376" y="220005"/>
                </a:lnTo>
                <a:lnTo>
                  <a:pt x="334445" y="225717"/>
                </a:lnTo>
                <a:lnTo>
                  <a:pt x="341063" y="231430"/>
                </a:lnTo>
                <a:lnTo>
                  <a:pt x="354448" y="241905"/>
                </a:lnTo>
                <a:lnTo>
                  <a:pt x="369923" y="249736"/>
                </a:lnTo>
                <a:lnTo>
                  <a:pt x="383785" y="258931"/>
                </a:lnTo>
                <a:lnTo>
                  <a:pt x="396296" y="268415"/>
                </a:lnTo>
                <a:lnTo>
                  <a:pt x="408206" y="275805"/>
                </a:lnTo>
                <a:lnTo>
                  <a:pt x="419850" y="282265"/>
                </a:lnTo>
                <a:lnTo>
                  <a:pt x="425622" y="285321"/>
                </a:lnTo>
                <a:lnTo>
                  <a:pt x="434575" y="293797"/>
                </a:lnTo>
                <a:lnTo>
                  <a:pt x="438296" y="298724"/>
                </a:lnTo>
                <a:lnTo>
                  <a:pt x="447511" y="306738"/>
                </a:lnTo>
                <a:lnTo>
                  <a:pt x="452635" y="310209"/>
                </a:lnTo>
                <a:lnTo>
                  <a:pt x="463409" y="314066"/>
                </a:lnTo>
                <a:lnTo>
                  <a:pt x="468949" y="315094"/>
                </a:lnTo>
                <a:lnTo>
                  <a:pt x="477644" y="318776"/>
                </a:lnTo>
                <a:lnTo>
                  <a:pt x="486437" y="324351"/>
                </a:lnTo>
                <a:lnTo>
                  <a:pt x="487158" y="325761"/>
                </a:lnTo>
                <a:lnTo>
                  <a:pt x="487960" y="329867"/>
                </a:lnTo>
                <a:lnTo>
                  <a:pt x="489126" y="331344"/>
                </a:lnTo>
                <a:lnTo>
                  <a:pt x="490856" y="332327"/>
                </a:lnTo>
                <a:lnTo>
                  <a:pt x="495926" y="333907"/>
                </a:lnTo>
                <a:lnTo>
                  <a:pt x="501354" y="334180"/>
                </a:lnTo>
                <a:lnTo>
                  <a:pt x="501866" y="335171"/>
                </a:lnTo>
                <a:lnTo>
                  <a:pt x="501254" y="336784"/>
                </a:lnTo>
                <a:lnTo>
                  <a:pt x="499894" y="338812"/>
                </a:lnTo>
                <a:lnTo>
                  <a:pt x="498987" y="339212"/>
                </a:lnTo>
                <a:lnTo>
                  <a:pt x="498383" y="338526"/>
                </a:lnTo>
                <a:lnTo>
                  <a:pt x="497244" y="334543"/>
                </a:lnTo>
                <a:lnTo>
                  <a:pt x="505746" y="3342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59"/>
          <p:cNvSpPr/>
          <p:nvPr/>
        </p:nvSpPr>
        <p:spPr>
          <a:xfrm>
            <a:off x="1914525" y="3034664"/>
            <a:ext cx="600076" cy="205742"/>
          </a:xfrm>
          <a:custGeom>
            <a:avLst/>
            <a:gdLst/>
            <a:ahLst/>
            <a:cxnLst/>
            <a:rect l="0" t="0" r="0" b="0"/>
            <a:pathLst>
              <a:path w="600076" h="205742">
                <a:moveTo>
                  <a:pt x="0" y="205741"/>
                </a:moveTo>
                <a:lnTo>
                  <a:pt x="4550" y="205741"/>
                </a:lnTo>
                <a:lnTo>
                  <a:pt x="6843" y="204788"/>
                </a:lnTo>
                <a:lnTo>
                  <a:pt x="14621" y="199849"/>
                </a:lnTo>
                <a:lnTo>
                  <a:pt x="28323" y="195158"/>
                </a:lnTo>
                <a:lnTo>
                  <a:pt x="37353" y="190560"/>
                </a:lnTo>
                <a:lnTo>
                  <a:pt x="44541" y="185341"/>
                </a:lnTo>
                <a:lnTo>
                  <a:pt x="48744" y="183568"/>
                </a:lnTo>
                <a:lnTo>
                  <a:pt x="63761" y="180121"/>
                </a:lnTo>
                <a:lnTo>
                  <a:pt x="74693" y="175939"/>
                </a:lnTo>
                <a:lnTo>
                  <a:pt x="81227" y="172538"/>
                </a:lnTo>
                <a:lnTo>
                  <a:pt x="88442" y="168366"/>
                </a:lnTo>
                <a:lnTo>
                  <a:pt x="96108" y="163679"/>
                </a:lnTo>
                <a:lnTo>
                  <a:pt x="103124" y="159602"/>
                </a:lnTo>
                <a:lnTo>
                  <a:pt x="116000" y="152532"/>
                </a:lnTo>
                <a:lnTo>
                  <a:pt x="130613" y="146215"/>
                </a:lnTo>
                <a:lnTo>
                  <a:pt x="146632" y="140232"/>
                </a:lnTo>
                <a:lnTo>
                  <a:pt x="163277" y="134398"/>
                </a:lnTo>
                <a:lnTo>
                  <a:pt x="171716" y="130556"/>
                </a:lnTo>
                <a:lnTo>
                  <a:pt x="180200" y="126090"/>
                </a:lnTo>
                <a:lnTo>
                  <a:pt x="188713" y="121208"/>
                </a:lnTo>
                <a:lnTo>
                  <a:pt x="197246" y="117000"/>
                </a:lnTo>
                <a:lnTo>
                  <a:pt x="205792" y="113243"/>
                </a:lnTo>
                <a:lnTo>
                  <a:pt x="214347" y="109785"/>
                </a:lnTo>
                <a:lnTo>
                  <a:pt x="231473" y="103404"/>
                </a:lnTo>
                <a:lnTo>
                  <a:pt x="249561" y="97393"/>
                </a:lnTo>
                <a:lnTo>
                  <a:pt x="270301" y="91546"/>
                </a:lnTo>
                <a:lnTo>
                  <a:pt x="287138" y="85772"/>
                </a:lnTo>
                <a:lnTo>
                  <a:pt x="302877" y="80032"/>
                </a:lnTo>
                <a:lnTo>
                  <a:pt x="312408" y="77167"/>
                </a:lnTo>
                <a:lnTo>
                  <a:pt x="322572" y="74305"/>
                </a:lnTo>
                <a:lnTo>
                  <a:pt x="332205" y="70492"/>
                </a:lnTo>
                <a:lnTo>
                  <a:pt x="341485" y="66045"/>
                </a:lnTo>
                <a:lnTo>
                  <a:pt x="350529" y="61175"/>
                </a:lnTo>
                <a:lnTo>
                  <a:pt x="360368" y="57929"/>
                </a:lnTo>
                <a:lnTo>
                  <a:pt x="370738" y="55764"/>
                </a:lnTo>
                <a:lnTo>
                  <a:pt x="381461" y="54321"/>
                </a:lnTo>
                <a:lnTo>
                  <a:pt x="391467" y="52407"/>
                </a:lnTo>
                <a:lnTo>
                  <a:pt x="410205" y="47740"/>
                </a:lnTo>
                <a:lnTo>
                  <a:pt x="428058" y="42491"/>
                </a:lnTo>
                <a:lnTo>
                  <a:pt x="462803" y="31359"/>
                </a:lnTo>
                <a:lnTo>
                  <a:pt x="488599" y="22839"/>
                </a:lnTo>
                <a:lnTo>
                  <a:pt x="503222" y="19676"/>
                </a:lnTo>
                <a:lnTo>
                  <a:pt x="517024" y="17318"/>
                </a:lnTo>
                <a:lnTo>
                  <a:pt x="532683" y="13094"/>
                </a:lnTo>
                <a:lnTo>
                  <a:pt x="546628" y="10583"/>
                </a:lnTo>
                <a:lnTo>
                  <a:pt x="562000" y="8970"/>
                </a:lnTo>
                <a:lnTo>
                  <a:pt x="577772" y="2760"/>
                </a:lnTo>
                <a:lnTo>
                  <a:pt x="589506" y="364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60"/>
          <p:cNvSpPr/>
          <p:nvPr/>
        </p:nvSpPr>
        <p:spPr>
          <a:xfrm>
            <a:off x="2094559" y="2974657"/>
            <a:ext cx="342878" cy="274321"/>
          </a:xfrm>
          <a:custGeom>
            <a:avLst/>
            <a:gdLst/>
            <a:ahLst/>
            <a:cxnLst/>
            <a:rect l="0" t="0" r="0" b="0"/>
            <a:pathLst>
              <a:path w="342878" h="274321">
                <a:moveTo>
                  <a:pt x="17133" y="0"/>
                </a:moveTo>
                <a:lnTo>
                  <a:pt x="124" y="0"/>
                </a:lnTo>
                <a:lnTo>
                  <a:pt x="0" y="7381"/>
                </a:lnTo>
                <a:lnTo>
                  <a:pt x="7370" y="15849"/>
                </a:lnTo>
                <a:lnTo>
                  <a:pt x="12759" y="21312"/>
                </a:lnTo>
                <a:lnTo>
                  <a:pt x="16122" y="22780"/>
                </a:lnTo>
                <a:lnTo>
                  <a:pt x="24939" y="24412"/>
                </a:lnTo>
                <a:lnTo>
                  <a:pt x="32667" y="27677"/>
                </a:lnTo>
                <a:lnTo>
                  <a:pt x="40230" y="32304"/>
                </a:lnTo>
                <a:lnTo>
                  <a:pt x="49941" y="37535"/>
                </a:lnTo>
                <a:lnTo>
                  <a:pt x="82976" y="54327"/>
                </a:lnTo>
                <a:lnTo>
                  <a:pt x="88651" y="58125"/>
                </a:lnTo>
                <a:lnTo>
                  <a:pt x="94339" y="62563"/>
                </a:lnTo>
                <a:lnTo>
                  <a:pt x="100036" y="67426"/>
                </a:lnTo>
                <a:lnTo>
                  <a:pt x="105739" y="71621"/>
                </a:lnTo>
                <a:lnTo>
                  <a:pt x="111446" y="75370"/>
                </a:lnTo>
                <a:lnTo>
                  <a:pt x="117156" y="78821"/>
                </a:lnTo>
                <a:lnTo>
                  <a:pt x="122868" y="83028"/>
                </a:lnTo>
                <a:lnTo>
                  <a:pt x="128580" y="87737"/>
                </a:lnTo>
                <a:lnTo>
                  <a:pt x="134294" y="92781"/>
                </a:lnTo>
                <a:lnTo>
                  <a:pt x="140008" y="97097"/>
                </a:lnTo>
                <a:lnTo>
                  <a:pt x="145722" y="100926"/>
                </a:lnTo>
                <a:lnTo>
                  <a:pt x="151436" y="104432"/>
                </a:lnTo>
                <a:lnTo>
                  <a:pt x="157151" y="108674"/>
                </a:lnTo>
                <a:lnTo>
                  <a:pt x="162866" y="113407"/>
                </a:lnTo>
                <a:lnTo>
                  <a:pt x="168581" y="118467"/>
                </a:lnTo>
                <a:lnTo>
                  <a:pt x="180011" y="129170"/>
                </a:lnTo>
                <a:lnTo>
                  <a:pt x="185726" y="134691"/>
                </a:lnTo>
                <a:lnTo>
                  <a:pt x="191441" y="139324"/>
                </a:lnTo>
                <a:lnTo>
                  <a:pt x="197155" y="143365"/>
                </a:lnTo>
                <a:lnTo>
                  <a:pt x="216841" y="156144"/>
                </a:lnTo>
                <a:lnTo>
                  <a:pt x="224566" y="161246"/>
                </a:lnTo>
                <a:lnTo>
                  <a:pt x="231622" y="166552"/>
                </a:lnTo>
                <a:lnTo>
                  <a:pt x="238231" y="171995"/>
                </a:lnTo>
                <a:lnTo>
                  <a:pt x="244542" y="177528"/>
                </a:lnTo>
                <a:lnTo>
                  <a:pt x="249701" y="183122"/>
                </a:lnTo>
                <a:lnTo>
                  <a:pt x="254093" y="188756"/>
                </a:lnTo>
                <a:lnTo>
                  <a:pt x="257974" y="194418"/>
                </a:lnTo>
                <a:lnTo>
                  <a:pt x="263419" y="199144"/>
                </a:lnTo>
                <a:lnTo>
                  <a:pt x="269906" y="203248"/>
                </a:lnTo>
                <a:lnTo>
                  <a:pt x="277088" y="206936"/>
                </a:lnTo>
                <a:lnTo>
                  <a:pt x="282829" y="211300"/>
                </a:lnTo>
                <a:lnTo>
                  <a:pt x="287608" y="216114"/>
                </a:lnTo>
                <a:lnTo>
                  <a:pt x="291748" y="221228"/>
                </a:lnTo>
                <a:lnTo>
                  <a:pt x="298886" y="229452"/>
                </a:lnTo>
                <a:lnTo>
                  <a:pt x="305234" y="236281"/>
                </a:lnTo>
                <a:lnTo>
                  <a:pt x="314163" y="245481"/>
                </a:lnTo>
                <a:lnTo>
                  <a:pt x="332616" y="264044"/>
                </a:lnTo>
                <a:lnTo>
                  <a:pt x="334135" y="264612"/>
                </a:lnTo>
                <a:lnTo>
                  <a:pt x="338363" y="265243"/>
                </a:lnTo>
                <a:lnTo>
                  <a:pt x="339871" y="266364"/>
                </a:lnTo>
                <a:lnTo>
                  <a:pt x="340877" y="268063"/>
                </a:lnTo>
                <a:lnTo>
                  <a:pt x="342877" y="274288"/>
                </a:lnTo>
                <a:lnTo>
                  <a:pt x="334316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61"/>
          <p:cNvSpPr/>
          <p:nvPr/>
        </p:nvSpPr>
        <p:spPr>
          <a:xfrm>
            <a:off x="2095887" y="3454718"/>
            <a:ext cx="281542" cy="255940"/>
          </a:xfrm>
          <a:custGeom>
            <a:avLst/>
            <a:gdLst/>
            <a:ahLst/>
            <a:cxnLst/>
            <a:rect l="0" t="0" r="0" b="0"/>
            <a:pathLst>
              <a:path w="281542" h="255940">
                <a:moveTo>
                  <a:pt x="195827" y="8572"/>
                </a:moveTo>
                <a:lnTo>
                  <a:pt x="191277" y="8572"/>
                </a:lnTo>
                <a:lnTo>
                  <a:pt x="188983" y="7619"/>
                </a:lnTo>
                <a:lnTo>
                  <a:pt x="180227" y="1191"/>
                </a:lnTo>
                <a:lnTo>
                  <a:pt x="176829" y="529"/>
                </a:lnTo>
                <a:lnTo>
                  <a:pt x="169561" y="156"/>
                </a:lnTo>
                <a:lnTo>
                  <a:pt x="161642" y="20"/>
                </a:lnTo>
                <a:lnTo>
                  <a:pt x="141427" y="0"/>
                </a:lnTo>
                <a:lnTo>
                  <a:pt x="138606" y="952"/>
                </a:lnTo>
                <a:lnTo>
                  <a:pt x="130084" y="5890"/>
                </a:lnTo>
                <a:lnTo>
                  <a:pt x="121526" y="8730"/>
                </a:lnTo>
                <a:lnTo>
                  <a:pt x="115815" y="12769"/>
                </a:lnTo>
                <a:lnTo>
                  <a:pt x="107561" y="20280"/>
                </a:lnTo>
                <a:lnTo>
                  <a:pt x="102693" y="24949"/>
                </a:lnTo>
                <a:lnTo>
                  <a:pt x="97543" y="29015"/>
                </a:lnTo>
                <a:lnTo>
                  <a:pt x="92205" y="32678"/>
                </a:lnTo>
                <a:lnTo>
                  <a:pt x="86741" y="36073"/>
                </a:lnTo>
                <a:lnTo>
                  <a:pt x="78129" y="42384"/>
                </a:lnTo>
                <a:lnTo>
                  <a:pt x="70175" y="49317"/>
                </a:lnTo>
                <a:lnTo>
                  <a:pt x="60289" y="58748"/>
                </a:lnTo>
                <a:lnTo>
                  <a:pt x="48565" y="70217"/>
                </a:lnTo>
                <a:lnTo>
                  <a:pt x="45265" y="74434"/>
                </a:lnTo>
                <a:lnTo>
                  <a:pt x="42112" y="79150"/>
                </a:lnTo>
                <a:lnTo>
                  <a:pt x="39058" y="84198"/>
                </a:lnTo>
                <a:lnTo>
                  <a:pt x="36070" y="89469"/>
                </a:lnTo>
                <a:lnTo>
                  <a:pt x="30209" y="100406"/>
                </a:lnTo>
                <a:lnTo>
                  <a:pt x="27313" y="105037"/>
                </a:lnTo>
                <a:lnTo>
                  <a:pt x="21555" y="112723"/>
                </a:lnTo>
                <a:lnTo>
                  <a:pt x="18686" y="117058"/>
                </a:lnTo>
                <a:lnTo>
                  <a:pt x="15820" y="121854"/>
                </a:lnTo>
                <a:lnTo>
                  <a:pt x="12958" y="126956"/>
                </a:lnTo>
                <a:lnTo>
                  <a:pt x="11049" y="131309"/>
                </a:lnTo>
                <a:lnTo>
                  <a:pt x="8929" y="138687"/>
                </a:lnTo>
                <a:lnTo>
                  <a:pt x="5446" y="145140"/>
                </a:lnTo>
                <a:lnTo>
                  <a:pt x="3184" y="148195"/>
                </a:lnTo>
                <a:lnTo>
                  <a:pt x="1676" y="152137"/>
                </a:lnTo>
                <a:lnTo>
                  <a:pt x="671" y="156669"/>
                </a:lnTo>
                <a:lnTo>
                  <a:pt x="0" y="161596"/>
                </a:lnTo>
                <a:lnTo>
                  <a:pt x="506" y="165833"/>
                </a:lnTo>
                <a:lnTo>
                  <a:pt x="1796" y="169610"/>
                </a:lnTo>
                <a:lnTo>
                  <a:pt x="4816" y="176347"/>
                </a:lnTo>
                <a:lnTo>
                  <a:pt x="6158" y="182516"/>
                </a:lnTo>
                <a:lnTo>
                  <a:pt x="9295" y="188433"/>
                </a:lnTo>
                <a:lnTo>
                  <a:pt x="13864" y="195190"/>
                </a:lnTo>
                <a:lnTo>
                  <a:pt x="16416" y="199659"/>
                </a:lnTo>
                <a:lnTo>
                  <a:pt x="19070" y="204543"/>
                </a:lnTo>
                <a:lnTo>
                  <a:pt x="24558" y="212510"/>
                </a:lnTo>
                <a:lnTo>
                  <a:pt x="27356" y="215968"/>
                </a:lnTo>
                <a:lnTo>
                  <a:pt x="30173" y="218274"/>
                </a:lnTo>
                <a:lnTo>
                  <a:pt x="33003" y="219810"/>
                </a:lnTo>
                <a:lnTo>
                  <a:pt x="35843" y="220835"/>
                </a:lnTo>
                <a:lnTo>
                  <a:pt x="41538" y="224514"/>
                </a:lnTo>
                <a:lnTo>
                  <a:pt x="50100" y="231939"/>
                </a:lnTo>
                <a:lnTo>
                  <a:pt x="56765" y="237386"/>
                </a:lnTo>
                <a:lnTo>
                  <a:pt x="61209" y="240172"/>
                </a:lnTo>
                <a:lnTo>
                  <a:pt x="66077" y="242982"/>
                </a:lnTo>
                <a:lnTo>
                  <a:pt x="74026" y="246104"/>
                </a:lnTo>
                <a:lnTo>
                  <a:pt x="81686" y="247492"/>
                </a:lnTo>
                <a:lnTo>
                  <a:pt x="86395" y="247862"/>
                </a:lnTo>
                <a:lnTo>
                  <a:pt x="91440" y="248108"/>
                </a:lnTo>
                <a:lnTo>
                  <a:pt x="96709" y="249225"/>
                </a:lnTo>
                <a:lnTo>
                  <a:pt x="102126" y="250922"/>
                </a:lnTo>
                <a:lnTo>
                  <a:pt x="107642" y="253006"/>
                </a:lnTo>
                <a:lnTo>
                  <a:pt x="113225" y="254395"/>
                </a:lnTo>
                <a:lnTo>
                  <a:pt x="118852" y="255322"/>
                </a:lnTo>
                <a:lnTo>
                  <a:pt x="124508" y="255939"/>
                </a:lnTo>
                <a:lnTo>
                  <a:pt x="130183" y="255398"/>
                </a:lnTo>
                <a:lnTo>
                  <a:pt x="135872" y="254085"/>
                </a:lnTo>
                <a:lnTo>
                  <a:pt x="141570" y="252257"/>
                </a:lnTo>
                <a:lnTo>
                  <a:pt x="146321" y="251039"/>
                </a:lnTo>
                <a:lnTo>
                  <a:pt x="154140" y="249685"/>
                </a:lnTo>
                <a:lnTo>
                  <a:pt x="158511" y="248371"/>
                </a:lnTo>
                <a:lnTo>
                  <a:pt x="163329" y="246543"/>
                </a:lnTo>
                <a:lnTo>
                  <a:pt x="168447" y="244372"/>
                </a:lnTo>
                <a:lnTo>
                  <a:pt x="173764" y="242924"/>
                </a:lnTo>
                <a:lnTo>
                  <a:pt x="179214" y="241959"/>
                </a:lnTo>
                <a:lnTo>
                  <a:pt x="184751" y="241316"/>
                </a:lnTo>
                <a:lnTo>
                  <a:pt x="193445" y="238061"/>
                </a:lnTo>
                <a:lnTo>
                  <a:pt x="201436" y="233439"/>
                </a:lnTo>
                <a:lnTo>
                  <a:pt x="211338" y="228211"/>
                </a:lnTo>
                <a:lnTo>
                  <a:pt x="219548" y="222711"/>
                </a:lnTo>
                <a:lnTo>
                  <a:pt x="226372" y="217092"/>
                </a:lnTo>
                <a:lnTo>
                  <a:pt x="232580" y="211420"/>
                </a:lnTo>
                <a:lnTo>
                  <a:pt x="241430" y="202871"/>
                </a:lnTo>
                <a:lnTo>
                  <a:pt x="263233" y="181185"/>
                </a:lnTo>
                <a:lnTo>
                  <a:pt x="268648" y="173236"/>
                </a:lnTo>
                <a:lnTo>
                  <a:pt x="272007" y="166528"/>
                </a:lnTo>
                <a:lnTo>
                  <a:pt x="276675" y="160372"/>
                </a:lnTo>
                <a:lnTo>
                  <a:pt x="278301" y="156444"/>
                </a:lnTo>
                <a:lnTo>
                  <a:pt x="279385" y="151921"/>
                </a:lnTo>
                <a:lnTo>
                  <a:pt x="280107" y="147000"/>
                </a:lnTo>
                <a:lnTo>
                  <a:pt x="280589" y="142767"/>
                </a:lnTo>
                <a:lnTo>
                  <a:pt x="281124" y="135524"/>
                </a:lnTo>
                <a:lnTo>
                  <a:pt x="281362" y="129130"/>
                </a:lnTo>
                <a:lnTo>
                  <a:pt x="281496" y="120175"/>
                </a:lnTo>
                <a:lnTo>
                  <a:pt x="281541" y="104065"/>
                </a:lnTo>
                <a:lnTo>
                  <a:pt x="280593" y="99856"/>
                </a:lnTo>
                <a:lnTo>
                  <a:pt x="276998" y="92640"/>
                </a:lnTo>
                <a:lnTo>
                  <a:pt x="272226" y="83718"/>
                </a:lnTo>
                <a:lnTo>
                  <a:pt x="269620" y="78672"/>
                </a:lnTo>
                <a:lnTo>
                  <a:pt x="266930" y="74355"/>
                </a:lnTo>
                <a:lnTo>
                  <a:pt x="261401" y="67019"/>
                </a:lnTo>
                <a:lnTo>
                  <a:pt x="255769" y="60583"/>
                </a:lnTo>
                <a:lnTo>
                  <a:pt x="250090" y="54548"/>
                </a:lnTo>
                <a:lnTo>
                  <a:pt x="235829" y="40038"/>
                </a:lnTo>
                <a:lnTo>
                  <a:pt x="227576" y="34304"/>
                </a:lnTo>
                <a:lnTo>
                  <a:pt x="222708" y="31442"/>
                </a:lnTo>
                <a:lnTo>
                  <a:pt x="214759" y="25721"/>
                </a:lnTo>
                <a:lnTo>
                  <a:pt x="207099" y="20004"/>
                </a:lnTo>
                <a:lnTo>
                  <a:pt x="202389" y="17146"/>
                </a:lnTo>
                <a:lnTo>
                  <a:pt x="197344" y="14288"/>
                </a:lnTo>
                <a:lnTo>
                  <a:pt x="189199" y="11112"/>
                </a:lnTo>
                <a:lnTo>
                  <a:pt x="181452" y="8748"/>
                </a:lnTo>
                <a:lnTo>
                  <a:pt x="176719" y="6785"/>
                </a:lnTo>
                <a:lnTo>
                  <a:pt x="171658" y="4523"/>
                </a:lnTo>
                <a:lnTo>
                  <a:pt x="163496" y="2010"/>
                </a:lnTo>
                <a:lnTo>
                  <a:pt x="155740" y="892"/>
                </a:lnTo>
                <a:lnTo>
                  <a:pt x="151005" y="595"/>
                </a:lnTo>
                <a:lnTo>
                  <a:pt x="145943" y="396"/>
                </a:lnTo>
                <a:lnTo>
                  <a:pt x="141616" y="1216"/>
                </a:lnTo>
                <a:lnTo>
                  <a:pt x="130976" y="5969"/>
                </a:lnTo>
                <a:lnTo>
                  <a:pt x="124777" y="7415"/>
                </a:lnTo>
                <a:lnTo>
                  <a:pt x="118847" y="8057"/>
                </a:lnTo>
                <a:lnTo>
                  <a:pt x="11010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62"/>
          <p:cNvSpPr/>
          <p:nvPr/>
        </p:nvSpPr>
        <p:spPr>
          <a:xfrm>
            <a:off x="2240279" y="3960495"/>
            <a:ext cx="34291" cy="420053"/>
          </a:xfrm>
          <a:custGeom>
            <a:avLst/>
            <a:gdLst/>
            <a:ahLst/>
            <a:cxnLst/>
            <a:rect l="0" t="0" r="0" b="0"/>
            <a:pathLst>
              <a:path w="34291" h="420053">
                <a:moveTo>
                  <a:pt x="34290" y="0"/>
                </a:moveTo>
                <a:lnTo>
                  <a:pt x="34290" y="74799"/>
                </a:lnTo>
                <a:lnTo>
                  <a:pt x="33338" y="81298"/>
                </a:lnTo>
                <a:lnTo>
                  <a:pt x="31750" y="88489"/>
                </a:lnTo>
                <a:lnTo>
                  <a:pt x="29740" y="96140"/>
                </a:lnTo>
                <a:lnTo>
                  <a:pt x="28399" y="103146"/>
                </a:lnTo>
                <a:lnTo>
                  <a:pt x="27505" y="109721"/>
                </a:lnTo>
                <a:lnTo>
                  <a:pt x="26910" y="116010"/>
                </a:lnTo>
                <a:lnTo>
                  <a:pt x="26512" y="123060"/>
                </a:lnTo>
                <a:lnTo>
                  <a:pt x="26071" y="138513"/>
                </a:lnTo>
                <a:lnTo>
                  <a:pt x="25749" y="176782"/>
                </a:lnTo>
                <a:lnTo>
                  <a:pt x="24786" y="183577"/>
                </a:lnTo>
                <a:lnTo>
                  <a:pt x="23192" y="190965"/>
                </a:lnTo>
                <a:lnTo>
                  <a:pt x="21176" y="198747"/>
                </a:lnTo>
                <a:lnTo>
                  <a:pt x="19833" y="205840"/>
                </a:lnTo>
                <a:lnTo>
                  <a:pt x="18937" y="212474"/>
                </a:lnTo>
                <a:lnTo>
                  <a:pt x="18340" y="218802"/>
                </a:lnTo>
                <a:lnTo>
                  <a:pt x="18894" y="224925"/>
                </a:lnTo>
                <a:lnTo>
                  <a:pt x="20216" y="230913"/>
                </a:lnTo>
                <a:lnTo>
                  <a:pt x="22050" y="236809"/>
                </a:lnTo>
                <a:lnTo>
                  <a:pt x="22320" y="242645"/>
                </a:lnTo>
                <a:lnTo>
                  <a:pt x="21548" y="248441"/>
                </a:lnTo>
                <a:lnTo>
                  <a:pt x="20080" y="254210"/>
                </a:lnTo>
                <a:lnTo>
                  <a:pt x="19102" y="259960"/>
                </a:lnTo>
                <a:lnTo>
                  <a:pt x="18450" y="265699"/>
                </a:lnTo>
                <a:lnTo>
                  <a:pt x="17725" y="277156"/>
                </a:lnTo>
                <a:lnTo>
                  <a:pt x="17403" y="288598"/>
                </a:lnTo>
                <a:lnTo>
                  <a:pt x="17222" y="305750"/>
                </a:lnTo>
                <a:lnTo>
                  <a:pt x="18149" y="310513"/>
                </a:lnTo>
                <a:lnTo>
                  <a:pt x="19719" y="314641"/>
                </a:lnTo>
                <a:lnTo>
                  <a:pt x="21719" y="318346"/>
                </a:lnTo>
                <a:lnTo>
                  <a:pt x="23052" y="322720"/>
                </a:lnTo>
                <a:lnTo>
                  <a:pt x="23941" y="327542"/>
                </a:lnTo>
                <a:lnTo>
                  <a:pt x="24928" y="337026"/>
                </a:lnTo>
                <a:lnTo>
                  <a:pt x="25484" y="348674"/>
                </a:lnTo>
                <a:lnTo>
                  <a:pt x="25697" y="373459"/>
                </a:lnTo>
                <a:lnTo>
                  <a:pt x="25715" y="388505"/>
                </a:lnTo>
                <a:lnTo>
                  <a:pt x="24764" y="390448"/>
                </a:lnTo>
                <a:lnTo>
                  <a:pt x="23177" y="391743"/>
                </a:lnTo>
                <a:lnTo>
                  <a:pt x="21166" y="392607"/>
                </a:lnTo>
                <a:lnTo>
                  <a:pt x="19826" y="394136"/>
                </a:lnTo>
                <a:lnTo>
                  <a:pt x="18932" y="396107"/>
                </a:lnTo>
                <a:lnTo>
                  <a:pt x="17940" y="400838"/>
                </a:lnTo>
                <a:lnTo>
                  <a:pt x="17250" y="409890"/>
                </a:lnTo>
                <a:lnTo>
                  <a:pt x="16263" y="411372"/>
                </a:lnTo>
                <a:lnTo>
                  <a:pt x="14652" y="413313"/>
                </a:lnTo>
                <a:lnTo>
                  <a:pt x="12626" y="415559"/>
                </a:lnTo>
                <a:lnTo>
                  <a:pt x="10322" y="417057"/>
                </a:lnTo>
                <a:lnTo>
                  <a:pt x="7834" y="418055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63"/>
          <p:cNvSpPr/>
          <p:nvPr/>
        </p:nvSpPr>
        <p:spPr>
          <a:xfrm>
            <a:off x="2120264" y="4466272"/>
            <a:ext cx="25363" cy="360046"/>
          </a:xfrm>
          <a:custGeom>
            <a:avLst/>
            <a:gdLst/>
            <a:ahLst/>
            <a:cxnLst/>
            <a:rect l="0" t="0" r="0" b="0"/>
            <a:pathLst>
              <a:path w="25363" h="360046">
                <a:moveTo>
                  <a:pt x="17145" y="0"/>
                </a:moveTo>
                <a:lnTo>
                  <a:pt x="8926" y="0"/>
                </a:lnTo>
                <a:lnTo>
                  <a:pt x="9761" y="953"/>
                </a:lnTo>
                <a:lnTo>
                  <a:pt x="16802" y="8219"/>
                </a:lnTo>
                <a:lnTo>
                  <a:pt x="17044" y="17569"/>
                </a:lnTo>
                <a:lnTo>
                  <a:pt x="18030" y="21238"/>
                </a:lnTo>
                <a:lnTo>
                  <a:pt x="19640" y="24636"/>
                </a:lnTo>
                <a:lnTo>
                  <a:pt x="21666" y="27854"/>
                </a:lnTo>
                <a:lnTo>
                  <a:pt x="23017" y="31905"/>
                </a:lnTo>
                <a:lnTo>
                  <a:pt x="23917" y="36510"/>
                </a:lnTo>
                <a:lnTo>
                  <a:pt x="24517" y="41485"/>
                </a:lnTo>
                <a:lnTo>
                  <a:pt x="25185" y="52093"/>
                </a:lnTo>
                <a:lnTo>
                  <a:pt x="25362" y="57589"/>
                </a:lnTo>
                <a:lnTo>
                  <a:pt x="24528" y="63157"/>
                </a:lnTo>
                <a:lnTo>
                  <a:pt x="23020" y="68775"/>
                </a:lnTo>
                <a:lnTo>
                  <a:pt x="21062" y="74425"/>
                </a:lnTo>
                <a:lnTo>
                  <a:pt x="19756" y="80097"/>
                </a:lnTo>
                <a:lnTo>
                  <a:pt x="18886" y="85783"/>
                </a:lnTo>
                <a:lnTo>
                  <a:pt x="18306" y="91478"/>
                </a:lnTo>
                <a:lnTo>
                  <a:pt x="17919" y="98133"/>
                </a:lnTo>
                <a:lnTo>
                  <a:pt x="17489" y="113147"/>
                </a:lnTo>
                <a:lnTo>
                  <a:pt x="17176" y="151096"/>
                </a:lnTo>
                <a:lnTo>
                  <a:pt x="16213" y="156928"/>
                </a:lnTo>
                <a:lnTo>
                  <a:pt x="14619" y="162721"/>
                </a:lnTo>
                <a:lnTo>
                  <a:pt x="12604" y="168489"/>
                </a:lnTo>
                <a:lnTo>
                  <a:pt x="11260" y="174238"/>
                </a:lnTo>
                <a:lnTo>
                  <a:pt x="10364" y="179976"/>
                </a:lnTo>
                <a:lnTo>
                  <a:pt x="9767" y="185707"/>
                </a:lnTo>
                <a:lnTo>
                  <a:pt x="9369" y="191432"/>
                </a:lnTo>
                <a:lnTo>
                  <a:pt x="9104" y="197154"/>
                </a:lnTo>
                <a:lnTo>
                  <a:pt x="8809" y="208592"/>
                </a:lnTo>
                <a:lnTo>
                  <a:pt x="8573" y="325665"/>
                </a:lnTo>
                <a:lnTo>
                  <a:pt x="7620" y="328552"/>
                </a:lnTo>
                <a:lnTo>
                  <a:pt x="6033" y="330478"/>
                </a:lnTo>
                <a:lnTo>
                  <a:pt x="4022" y="331761"/>
                </a:lnTo>
                <a:lnTo>
                  <a:pt x="2681" y="333569"/>
                </a:lnTo>
                <a:lnTo>
                  <a:pt x="1788" y="335727"/>
                </a:lnTo>
                <a:lnTo>
                  <a:pt x="1192" y="338118"/>
                </a:lnTo>
                <a:lnTo>
                  <a:pt x="530" y="343315"/>
                </a:lnTo>
                <a:lnTo>
                  <a:pt x="47" y="353296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64"/>
          <p:cNvSpPr/>
          <p:nvPr/>
        </p:nvSpPr>
        <p:spPr>
          <a:xfrm>
            <a:off x="2291714" y="477488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1" y="17145"/>
                </a:lnTo>
                <a:lnTo>
                  <a:pt x="1" y="9764"/>
                </a:lnTo>
                <a:lnTo>
                  <a:pt x="953" y="9367"/>
                </a:lnTo>
                <a:lnTo>
                  <a:pt x="2540" y="9102"/>
                </a:lnTo>
                <a:lnTo>
                  <a:pt x="4551" y="8926"/>
                </a:lnTo>
                <a:lnTo>
                  <a:pt x="5892" y="7856"/>
                </a:lnTo>
                <a:lnTo>
                  <a:pt x="6786" y="6190"/>
                </a:lnTo>
                <a:lnTo>
                  <a:pt x="8570" y="9"/>
                </a:lnTo>
                <a:lnTo>
                  <a:pt x="8573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65"/>
          <p:cNvSpPr/>
          <p:nvPr/>
        </p:nvSpPr>
        <p:spPr>
          <a:xfrm>
            <a:off x="2398546" y="4526279"/>
            <a:ext cx="227497" cy="111444"/>
          </a:xfrm>
          <a:custGeom>
            <a:avLst/>
            <a:gdLst/>
            <a:ahLst/>
            <a:cxnLst/>
            <a:rect l="0" t="0" r="0" b="0"/>
            <a:pathLst>
              <a:path w="227497" h="111444">
                <a:moveTo>
                  <a:pt x="56046" y="0"/>
                </a:moveTo>
                <a:lnTo>
                  <a:pt x="47505" y="0"/>
                </a:lnTo>
                <a:lnTo>
                  <a:pt x="52034" y="0"/>
                </a:lnTo>
                <a:lnTo>
                  <a:pt x="53371" y="953"/>
                </a:lnTo>
                <a:lnTo>
                  <a:pt x="54263" y="2541"/>
                </a:lnTo>
                <a:lnTo>
                  <a:pt x="54857" y="4552"/>
                </a:lnTo>
                <a:lnTo>
                  <a:pt x="55253" y="6844"/>
                </a:lnTo>
                <a:lnTo>
                  <a:pt x="55517" y="9325"/>
                </a:lnTo>
                <a:lnTo>
                  <a:pt x="55694" y="11932"/>
                </a:lnTo>
                <a:lnTo>
                  <a:pt x="55811" y="14623"/>
                </a:lnTo>
                <a:lnTo>
                  <a:pt x="56015" y="24069"/>
                </a:lnTo>
                <a:lnTo>
                  <a:pt x="56037" y="34331"/>
                </a:lnTo>
                <a:lnTo>
                  <a:pt x="55087" y="38128"/>
                </a:lnTo>
                <a:lnTo>
                  <a:pt x="53502" y="41611"/>
                </a:lnTo>
                <a:lnTo>
                  <a:pt x="51492" y="44886"/>
                </a:lnTo>
                <a:lnTo>
                  <a:pt x="49200" y="48022"/>
                </a:lnTo>
                <a:lnTo>
                  <a:pt x="46720" y="51065"/>
                </a:lnTo>
                <a:lnTo>
                  <a:pt x="44114" y="54046"/>
                </a:lnTo>
                <a:lnTo>
                  <a:pt x="41423" y="56985"/>
                </a:lnTo>
                <a:lnTo>
                  <a:pt x="35895" y="62793"/>
                </a:lnTo>
                <a:lnTo>
                  <a:pt x="34039" y="66627"/>
                </a:lnTo>
                <a:lnTo>
                  <a:pt x="32802" y="71088"/>
                </a:lnTo>
                <a:lnTo>
                  <a:pt x="31978" y="75967"/>
                </a:lnTo>
                <a:lnTo>
                  <a:pt x="30475" y="80173"/>
                </a:lnTo>
                <a:lnTo>
                  <a:pt x="28521" y="83928"/>
                </a:lnTo>
                <a:lnTo>
                  <a:pt x="26266" y="87385"/>
                </a:lnTo>
                <a:lnTo>
                  <a:pt x="23810" y="90642"/>
                </a:lnTo>
                <a:lnTo>
                  <a:pt x="21221" y="93766"/>
                </a:lnTo>
                <a:lnTo>
                  <a:pt x="18541" y="96801"/>
                </a:lnTo>
                <a:lnTo>
                  <a:pt x="13025" y="102713"/>
                </a:lnTo>
                <a:lnTo>
                  <a:pt x="6273" y="109719"/>
                </a:lnTo>
                <a:lnTo>
                  <a:pt x="4767" y="110294"/>
                </a:lnTo>
                <a:lnTo>
                  <a:pt x="0" y="111103"/>
                </a:lnTo>
                <a:lnTo>
                  <a:pt x="4375" y="111430"/>
                </a:lnTo>
                <a:lnTo>
                  <a:pt x="41793" y="111443"/>
                </a:lnTo>
                <a:lnTo>
                  <a:pt x="45592" y="110491"/>
                </a:lnTo>
                <a:lnTo>
                  <a:pt x="50029" y="108903"/>
                </a:lnTo>
                <a:lnTo>
                  <a:pt x="54892" y="106893"/>
                </a:lnTo>
                <a:lnTo>
                  <a:pt x="59087" y="105552"/>
                </a:lnTo>
                <a:lnTo>
                  <a:pt x="62836" y="104658"/>
                </a:lnTo>
                <a:lnTo>
                  <a:pt x="66287" y="104062"/>
                </a:lnTo>
                <a:lnTo>
                  <a:pt x="70493" y="103665"/>
                </a:lnTo>
                <a:lnTo>
                  <a:pt x="75203" y="103400"/>
                </a:lnTo>
                <a:lnTo>
                  <a:pt x="85515" y="103106"/>
                </a:lnTo>
                <a:lnTo>
                  <a:pt x="96448" y="102975"/>
                </a:lnTo>
                <a:lnTo>
                  <a:pt x="102031" y="101988"/>
                </a:lnTo>
                <a:lnTo>
                  <a:pt x="107658" y="100377"/>
                </a:lnTo>
                <a:lnTo>
                  <a:pt x="113314" y="98351"/>
                </a:lnTo>
                <a:lnTo>
                  <a:pt x="118990" y="97000"/>
                </a:lnTo>
                <a:lnTo>
                  <a:pt x="124678" y="96100"/>
                </a:lnTo>
                <a:lnTo>
                  <a:pt x="130376" y="95499"/>
                </a:lnTo>
                <a:lnTo>
                  <a:pt x="135127" y="95098"/>
                </a:lnTo>
                <a:lnTo>
                  <a:pt x="139246" y="94832"/>
                </a:lnTo>
                <a:lnTo>
                  <a:pt x="146364" y="94536"/>
                </a:lnTo>
                <a:lnTo>
                  <a:pt x="152702" y="94404"/>
                </a:lnTo>
                <a:lnTo>
                  <a:pt x="227496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66"/>
          <p:cNvSpPr/>
          <p:nvPr/>
        </p:nvSpPr>
        <p:spPr>
          <a:xfrm>
            <a:off x="2583533" y="4491990"/>
            <a:ext cx="38874" cy="265748"/>
          </a:xfrm>
          <a:custGeom>
            <a:avLst/>
            <a:gdLst/>
            <a:ahLst/>
            <a:cxnLst/>
            <a:rect l="0" t="0" r="0" b="0"/>
            <a:pathLst>
              <a:path w="38874" h="265748">
                <a:moveTo>
                  <a:pt x="16792" y="0"/>
                </a:moveTo>
                <a:lnTo>
                  <a:pt x="3677" y="0"/>
                </a:lnTo>
                <a:lnTo>
                  <a:pt x="2334" y="952"/>
                </a:lnTo>
                <a:lnTo>
                  <a:pt x="1438" y="2540"/>
                </a:lnTo>
                <a:lnTo>
                  <a:pt x="0" y="7381"/>
                </a:lnTo>
                <a:lnTo>
                  <a:pt x="835" y="8730"/>
                </a:lnTo>
                <a:lnTo>
                  <a:pt x="2344" y="10582"/>
                </a:lnTo>
                <a:lnTo>
                  <a:pt x="4302" y="12770"/>
                </a:lnTo>
                <a:lnTo>
                  <a:pt x="5608" y="16133"/>
                </a:lnTo>
                <a:lnTo>
                  <a:pt x="6478" y="20280"/>
                </a:lnTo>
                <a:lnTo>
                  <a:pt x="7058" y="24950"/>
                </a:lnTo>
                <a:lnTo>
                  <a:pt x="7703" y="32679"/>
                </a:lnTo>
                <a:lnTo>
                  <a:pt x="7990" y="40241"/>
                </a:lnTo>
                <a:lnTo>
                  <a:pt x="8117" y="49952"/>
                </a:lnTo>
                <a:lnTo>
                  <a:pt x="9103" y="55209"/>
                </a:lnTo>
                <a:lnTo>
                  <a:pt x="10714" y="60618"/>
                </a:lnTo>
                <a:lnTo>
                  <a:pt x="12740" y="66129"/>
                </a:lnTo>
                <a:lnTo>
                  <a:pt x="14090" y="70756"/>
                </a:lnTo>
                <a:lnTo>
                  <a:pt x="14991" y="74794"/>
                </a:lnTo>
                <a:lnTo>
                  <a:pt x="15991" y="82771"/>
                </a:lnTo>
                <a:lnTo>
                  <a:pt x="16258" y="87566"/>
                </a:lnTo>
                <a:lnTo>
                  <a:pt x="16436" y="92667"/>
                </a:lnTo>
                <a:lnTo>
                  <a:pt x="17507" y="97973"/>
                </a:lnTo>
                <a:lnTo>
                  <a:pt x="19173" y="103415"/>
                </a:lnTo>
                <a:lnTo>
                  <a:pt x="21237" y="108948"/>
                </a:lnTo>
                <a:lnTo>
                  <a:pt x="22613" y="115495"/>
                </a:lnTo>
                <a:lnTo>
                  <a:pt x="23530" y="122717"/>
                </a:lnTo>
                <a:lnTo>
                  <a:pt x="24141" y="130388"/>
                </a:lnTo>
                <a:lnTo>
                  <a:pt x="25501" y="136455"/>
                </a:lnTo>
                <a:lnTo>
                  <a:pt x="27361" y="141453"/>
                </a:lnTo>
                <a:lnTo>
                  <a:pt x="29553" y="145737"/>
                </a:lnTo>
                <a:lnTo>
                  <a:pt x="31014" y="150497"/>
                </a:lnTo>
                <a:lnTo>
                  <a:pt x="31988" y="155577"/>
                </a:lnTo>
                <a:lnTo>
                  <a:pt x="32638" y="160867"/>
                </a:lnTo>
                <a:lnTo>
                  <a:pt x="33071" y="166300"/>
                </a:lnTo>
                <a:lnTo>
                  <a:pt x="33359" y="171826"/>
                </a:lnTo>
                <a:lnTo>
                  <a:pt x="33680" y="183047"/>
                </a:lnTo>
                <a:lnTo>
                  <a:pt x="33927" y="224056"/>
                </a:lnTo>
                <a:lnTo>
                  <a:pt x="34882" y="227475"/>
                </a:lnTo>
                <a:lnTo>
                  <a:pt x="36472" y="230707"/>
                </a:lnTo>
                <a:lnTo>
                  <a:pt x="38484" y="233815"/>
                </a:lnTo>
                <a:lnTo>
                  <a:pt x="38873" y="236839"/>
                </a:lnTo>
                <a:lnTo>
                  <a:pt x="38180" y="239808"/>
                </a:lnTo>
                <a:lnTo>
                  <a:pt x="36766" y="242739"/>
                </a:lnTo>
                <a:lnTo>
                  <a:pt x="35823" y="245646"/>
                </a:lnTo>
                <a:lnTo>
                  <a:pt x="34775" y="251415"/>
                </a:lnTo>
                <a:lnTo>
                  <a:pt x="34047" y="258956"/>
                </a:lnTo>
                <a:lnTo>
                  <a:pt x="33936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67"/>
          <p:cNvSpPr/>
          <p:nvPr/>
        </p:nvSpPr>
        <p:spPr>
          <a:xfrm>
            <a:off x="2771775" y="4474845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0" y="0"/>
                </a:moveTo>
                <a:lnTo>
                  <a:pt x="0" y="40551"/>
                </a:lnTo>
                <a:lnTo>
                  <a:pt x="952" y="46084"/>
                </a:lnTo>
                <a:lnTo>
                  <a:pt x="2539" y="51677"/>
                </a:lnTo>
                <a:lnTo>
                  <a:pt x="4550" y="57312"/>
                </a:lnTo>
                <a:lnTo>
                  <a:pt x="5891" y="62973"/>
                </a:lnTo>
                <a:lnTo>
                  <a:pt x="6785" y="68652"/>
                </a:lnTo>
                <a:lnTo>
                  <a:pt x="7380" y="74343"/>
                </a:lnTo>
                <a:lnTo>
                  <a:pt x="7778" y="80994"/>
                </a:lnTo>
                <a:lnTo>
                  <a:pt x="8219" y="96004"/>
                </a:lnTo>
                <a:lnTo>
                  <a:pt x="8525" y="130599"/>
                </a:lnTo>
                <a:lnTo>
                  <a:pt x="8563" y="163275"/>
                </a:lnTo>
                <a:lnTo>
                  <a:pt x="7613" y="170762"/>
                </a:lnTo>
                <a:lnTo>
                  <a:pt x="6028" y="177659"/>
                </a:lnTo>
                <a:lnTo>
                  <a:pt x="4018" y="184162"/>
                </a:lnTo>
                <a:lnTo>
                  <a:pt x="2679" y="190402"/>
                </a:lnTo>
                <a:lnTo>
                  <a:pt x="1786" y="196467"/>
                </a:lnTo>
                <a:lnTo>
                  <a:pt x="1190" y="202416"/>
                </a:lnTo>
                <a:lnTo>
                  <a:pt x="793" y="208286"/>
                </a:lnTo>
                <a:lnTo>
                  <a:pt x="529" y="214105"/>
                </a:lnTo>
                <a:lnTo>
                  <a:pt x="352" y="219888"/>
                </a:lnTo>
                <a:lnTo>
                  <a:pt x="1187" y="225650"/>
                </a:lnTo>
                <a:lnTo>
                  <a:pt x="2696" y="231396"/>
                </a:lnTo>
                <a:lnTo>
                  <a:pt x="4655" y="237132"/>
                </a:lnTo>
                <a:lnTo>
                  <a:pt x="5961" y="241907"/>
                </a:lnTo>
                <a:lnTo>
                  <a:pt x="6831" y="246044"/>
                </a:lnTo>
                <a:lnTo>
                  <a:pt x="7411" y="249754"/>
                </a:lnTo>
                <a:lnTo>
                  <a:pt x="8056" y="256417"/>
                </a:lnTo>
                <a:lnTo>
                  <a:pt x="8228" y="259526"/>
                </a:lnTo>
                <a:lnTo>
                  <a:pt x="9295" y="262553"/>
                </a:lnTo>
                <a:lnTo>
                  <a:pt x="10959" y="265523"/>
                </a:lnTo>
                <a:lnTo>
                  <a:pt x="13021" y="268455"/>
                </a:lnTo>
                <a:lnTo>
                  <a:pt x="14395" y="271362"/>
                </a:lnTo>
                <a:lnTo>
                  <a:pt x="15312" y="274253"/>
                </a:lnTo>
                <a:lnTo>
                  <a:pt x="15923" y="277133"/>
                </a:lnTo>
                <a:lnTo>
                  <a:pt x="17283" y="279053"/>
                </a:lnTo>
                <a:lnTo>
                  <a:pt x="19142" y="280332"/>
                </a:lnTo>
                <a:lnTo>
                  <a:pt x="25641" y="282863"/>
                </a:lnTo>
                <a:lnTo>
                  <a:pt x="25717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68"/>
          <p:cNvSpPr/>
          <p:nvPr/>
        </p:nvSpPr>
        <p:spPr>
          <a:xfrm>
            <a:off x="6827866" y="3797617"/>
            <a:ext cx="75844" cy="58783"/>
          </a:xfrm>
          <a:custGeom>
            <a:avLst/>
            <a:gdLst/>
            <a:ahLst/>
            <a:cxnLst/>
            <a:rect l="0" t="0" r="0" b="0"/>
            <a:pathLst>
              <a:path w="75844" h="58783">
                <a:moveTo>
                  <a:pt x="7274" y="34290"/>
                </a:moveTo>
                <a:lnTo>
                  <a:pt x="14655" y="26909"/>
                </a:lnTo>
                <a:lnTo>
                  <a:pt x="15051" y="25560"/>
                </a:lnTo>
                <a:lnTo>
                  <a:pt x="15317" y="23707"/>
                </a:lnTo>
                <a:lnTo>
                  <a:pt x="15493" y="21520"/>
                </a:lnTo>
                <a:lnTo>
                  <a:pt x="16563" y="20061"/>
                </a:lnTo>
                <a:lnTo>
                  <a:pt x="18230" y="19089"/>
                </a:lnTo>
                <a:lnTo>
                  <a:pt x="20292" y="18441"/>
                </a:lnTo>
                <a:lnTo>
                  <a:pt x="22620" y="18009"/>
                </a:lnTo>
                <a:lnTo>
                  <a:pt x="25125" y="17721"/>
                </a:lnTo>
                <a:lnTo>
                  <a:pt x="27747" y="17529"/>
                </a:lnTo>
                <a:lnTo>
                  <a:pt x="31400" y="17401"/>
                </a:lnTo>
                <a:lnTo>
                  <a:pt x="49193" y="17167"/>
                </a:lnTo>
                <a:lnTo>
                  <a:pt x="61818" y="17148"/>
                </a:lnTo>
                <a:lnTo>
                  <a:pt x="63639" y="18100"/>
                </a:lnTo>
                <a:lnTo>
                  <a:pt x="64853" y="19686"/>
                </a:lnTo>
                <a:lnTo>
                  <a:pt x="65662" y="21697"/>
                </a:lnTo>
                <a:lnTo>
                  <a:pt x="67154" y="23037"/>
                </a:lnTo>
                <a:lnTo>
                  <a:pt x="69102" y="23931"/>
                </a:lnTo>
                <a:lnTo>
                  <a:pt x="71352" y="24526"/>
                </a:lnTo>
                <a:lnTo>
                  <a:pt x="72853" y="25876"/>
                </a:lnTo>
                <a:lnTo>
                  <a:pt x="73853" y="27728"/>
                </a:lnTo>
                <a:lnTo>
                  <a:pt x="75459" y="32994"/>
                </a:lnTo>
                <a:lnTo>
                  <a:pt x="75590" y="34378"/>
                </a:lnTo>
                <a:lnTo>
                  <a:pt x="75678" y="36254"/>
                </a:lnTo>
                <a:lnTo>
                  <a:pt x="75819" y="41557"/>
                </a:lnTo>
                <a:lnTo>
                  <a:pt x="75843" y="47027"/>
                </a:lnTo>
                <a:lnTo>
                  <a:pt x="74894" y="48496"/>
                </a:lnTo>
                <a:lnTo>
                  <a:pt x="73309" y="49476"/>
                </a:lnTo>
                <a:lnTo>
                  <a:pt x="68472" y="51048"/>
                </a:lnTo>
                <a:lnTo>
                  <a:pt x="67123" y="52130"/>
                </a:lnTo>
                <a:lnTo>
                  <a:pt x="65270" y="53803"/>
                </a:lnTo>
                <a:lnTo>
                  <a:pt x="60005" y="58782"/>
                </a:lnTo>
                <a:lnTo>
                  <a:pt x="59572" y="58238"/>
                </a:lnTo>
                <a:lnTo>
                  <a:pt x="59284" y="56923"/>
                </a:lnTo>
                <a:lnTo>
                  <a:pt x="59092" y="55094"/>
                </a:lnTo>
                <a:lnTo>
                  <a:pt x="58012" y="53874"/>
                </a:lnTo>
                <a:lnTo>
                  <a:pt x="56340" y="53061"/>
                </a:lnTo>
                <a:lnTo>
                  <a:pt x="54272" y="52519"/>
                </a:lnTo>
                <a:lnTo>
                  <a:pt x="51941" y="52158"/>
                </a:lnTo>
                <a:lnTo>
                  <a:pt x="49435" y="51917"/>
                </a:lnTo>
                <a:lnTo>
                  <a:pt x="46811" y="51756"/>
                </a:lnTo>
                <a:lnTo>
                  <a:pt x="45062" y="50697"/>
                </a:lnTo>
                <a:lnTo>
                  <a:pt x="43895" y="49038"/>
                </a:lnTo>
                <a:lnTo>
                  <a:pt x="43118" y="46979"/>
                </a:lnTo>
                <a:lnTo>
                  <a:pt x="42600" y="44655"/>
                </a:lnTo>
                <a:lnTo>
                  <a:pt x="42254" y="42152"/>
                </a:lnTo>
                <a:lnTo>
                  <a:pt x="42024" y="39532"/>
                </a:lnTo>
                <a:lnTo>
                  <a:pt x="40918" y="37784"/>
                </a:lnTo>
                <a:lnTo>
                  <a:pt x="39228" y="36620"/>
                </a:lnTo>
                <a:lnTo>
                  <a:pt x="37149" y="35843"/>
                </a:lnTo>
                <a:lnTo>
                  <a:pt x="34811" y="34373"/>
                </a:lnTo>
                <a:lnTo>
                  <a:pt x="32299" y="32441"/>
                </a:lnTo>
                <a:lnTo>
                  <a:pt x="29672" y="30200"/>
                </a:lnTo>
                <a:lnTo>
                  <a:pt x="27921" y="27753"/>
                </a:lnTo>
                <a:lnTo>
                  <a:pt x="26754" y="25169"/>
                </a:lnTo>
                <a:lnTo>
                  <a:pt x="24880" y="18730"/>
                </a:lnTo>
                <a:lnTo>
                  <a:pt x="24726" y="17249"/>
                </a:lnTo>
                <a:lnTo>
                  <a:pt x="24624" y="15309"/>
                </a:lnTo>
                <a:lnTo>
                  <a:pt x="24555" y="13064"/>
                </a:lnTo>
                <a:lnTo>
                  <a:pt x="25462" y="11567"/>
                </a:lnTo>
                <a:lnTo>
                  <a:pt x="27020" y="10569"/>
                </a:lnTo>
                <a:lnTo>
                  <a:pt x="32642" y="8689"/>
                </a:lnTo>
                <a:lnTo>
                  <a:pt x="33711" y="8651"/>
                </a:lnTo>
                <a:lnTo>
                  <a:pt x="40341" y="8583"/>
                </a:lnTo>
                <a:lnTo>
                  <a:pt x="41701" y="9532"/>
                </a:lnTo>
                <a:lnTo>
                  <a:pt x="43561" y="11117"/>
                </a:lnTo>
                <a:lnTo>
                  <a:pt x="49752" y="16792"/>
                </a:lnTo>
                <a:lnTo>
                  <a:pt x="49880" y="17862"/>
                </a:lnTo>
                <a:lnTo>
                  <a:pt x="49965" y="19528"/>
                </a:lnTo>
                <a:lnTo>
                  <a:pt x="50103" y="24495"/>
                </a:lnTo>
                <a:lnTo>
                  <a:pt x="50133" y="32991"/>
                </a:lnTo>
                <a:lnTo>
                  <a:pt x="49182" y="34377"/>
                </a:lnTo>
                <a:lnTo>
                  <a:pt x="47594" y="36253"/>
                </a:lnTo>
                <a:lnTo>
                  <a:pt x="42755" y="41557"/>
                </a:lnTo>
                <a:lnTo>
                  <a:pt x="37366" y="47027"/>
                </a:lnTo>
                <a:lnTo>
                  <a:pt x="34955" y="48496"/>
                </a:lnTo>
                <a:lnTo>
                  <a:pt x="32395" y="49476"/>
                </a:lnTo>
                <a:lnTo>
                  <a:pt x="25994" y="51048"/>
                </a:lnTo>
                <a:lnTo>
                  <a:pt x="24516" y="51177"/>
                </a:lnTo>
                <a:lnTo>
                  <a:pt x="22579" y="51263"/>
                </a:lnTo>
                <a:lnTo>
                  <a:pt x="20335" y="51320"/>
                </a:lnTo>
                <a:lnTo>
                  <a:pt x="18838" y="50406"/>
                </a:lnTo>
                <a:lnTo>
                  <a:pt x="17841" y="48844"/>
                </a:lnTo>
                <a:lnTo>
                  <a:pt x="16240" y="44044"/>
                </a:lnTo>
                <a:lnTo>
                  <a:pt x="15156" y="42698"/>
                </a:lnTo>
                <a:lnTo>
                  <a:pt x="13481" y="40848"/>
                </a:lnTo>
                <a:lnTo>
                  <a:pt x="8500" y="35586"/>
                </a:lnTo>
                <a:lnTo>
                  <a:pt x="0" y="27023"/>
                </a:lnTo>
                <a:lnTo>
                  <a:pt x="520" y="25636"/>
                </a:lnTo>
                <a:lnTo>
                  <a:pt x="1819" y="23758"/>
                </a:lnTo>
                <a:lnTo>
                  <a:pt x="3637" y="21554"/>
                </a:lnTo>
                <a:lnTo>
                  <a:pt x="4849" y="19131"/>
                </a:lnTo>
                <a:lnTo>
                  <a:pt x="5657" y="16564"/>
                </a:lnTo>
                <a:lnTo>
                  <a:pt x="6196" y="13901"/>
                </a:lnTo>
                <a:lnTo>
                  <a:pt x="7508" y="12124"/>
                </a:lnTo>
                <a:lnTo>
                  <a:pt x="9335" y="10941"/>
                </a:lnTo>
                <a:lnTo>
                  <a:pt x="11505" y="10151"/>
                </a:lnTo>
                <a:lnTo>
                  <a:pt x="12952" y="8673"/>
                </a:lnTo>
                <a:lnTo>
                  <a:pt x="13917" y="6734"/>
                </a:lnTo>
                <a:lnTo>
                  <a:pt x="14560" y="4490"/>
                </a:lnTo>
                <a:lnTo>
                  <a:pt x="15941" y="2993"/>
                </a:lnTo>
                <a:lnTo>
                  <a:pt x="17814" y="1996"/>
                </a:lnTo>
                <a:lnTo>
                  <a:pt x="20016" y="1330"/>
                </a:lnTo>
                <a:lnTo>
                  <a:pt x="22436" y="887"/>
                </a:lnTo>
                <a:lnTo>
                  <a:pt x="25002" y="591"/>
                </a:lnTo>
                <a:lnTo>
                  <a:pt x="31413" y="117"/>
                </a:lnTo>
                <a:lnTo>
                  <a:pt x="48894" y="15"/>
                </a:lnTo>
                <a:lnTo>
                  <a:pt x="65919" y="0"/>
                </a:lnTo>
                <a:lnTo>
                  <a:pt x="67326" y="953"/>
                </a:lnTo>
                <a:lnTo>
                  <a:pt x="69216" y="2540"/>
                </a:lnTo>
                <a:lnTo>
                  <a:pt x="71429" y="4551"/>
                </a:lnTo>
                <a:lnTo>
                  <a:pt x="72904" y="6844"/>
                </a:lnTo>
                <a:lnTo>
                  <a:pt x="73887" y="9325"/>
                </a:lnTo>
                <a:lnTo>
                  <a:pt x="74543" y="11932"/>
                </a:lnTo>
                <a:lnTo>
                  <a:pt x="74980" y="14622"/>
                </a:lnTo>
                <a:lnTo>
                  <a:pt x="75271" y="17368"/>
                </a:lnTo>
                <a:lnTo>
                  <a:pt x="75739" y="24068"/>
                </a:lnTo>
                <a:lnTo>
                  <a:pt x="75803" y="27525"/>
                </a:lnTo>
                <a:lnTo>
                  <a:pt x="75820" y="29780"/>
                </a:lnTo>
                <a:lnTo>
                  <a:pt x="74878" y="32236"/>
                </a:lnTo>
                <a:lnTo>
                  <a:pt x="73298" y="34826"/>
                </a:lnTo>
                <a:lnTo>
                  <a:pt x="71292" y="37505"/>
                </a:lnTo>
                <a:lnTo>
                  <a:pt x="69003" y="39291"/>
                </a:lnTo>
                <a:lnTo>
                  <a:pt x="66524" y="40482"/>
                </a:lnTo>
                <a:lnTo>
                  <a:pt x="63919" y="41275"/>
                </a:lnTo>
                <a:lnTo>
                  <a:pt x="62182" y="42757"/>
                </a:lnTo>
                <a:lnTo>
                  <a:pt x="61025" y="44697"/>
                </a:lnTo>
                <a:lnTo>
                  <a:pt x="60253" y="46943"/>
                </a:lnTo>
                <a:lnTo>
                  <a:pt x="58785" y="48440"/>
                </a:lnTo>
                <a:lnTo>
                  <a:pt x="56854" y="49439"/>
                </a:lnTo>
                <a:lnTo>
                  <a:pt x="54615" y="50104"/>
                </a:lnTo>
                <a:lnTo>
                  <a:pt x="52170" y="50548"/>
                </a:lnTo>
                <a:lnTo>
                  <a:pt x="49587" y="50844"/>
                </a:lnTo>
                <a:lnTo>
                  <a:pt x="46912" y="51041"/>
                </a:lnTo>
                <a:lnTo>
                  <a:pt x="44177" y="50220"/>
                </a:lnTo>
                <a:lnTo>
                  <a:pt x="41401" y="48720"/>
                </a:lnTo>
                <a:lnTo>
                  <a:pt x="38597" y="46767"/>
                </a:lnTo>
                <a:lnTo>
                  <a:pt x="35776" y="45466"/>
                </a:lnTo>
                <a:lnTo>
                  <a:pt x="32943" y="44598"/>
                </a:lnTo>
                <a:lnTo>
                  <a:pt x="30101" y="44020"/>
                </a:lnTo>
                <a:lnTo>
                  <a:pt x="28207" y="42681"/>
                </a:lnTo>
                <a:lnTo>
                  <a:pt x="26944" y="40837"/>
                </a:lnTo>
                <a:lnTo>
                  <a:pt x="24918" y="35583"/>
                </a:lnTo>
                <a:lnTo>
                  <a:pt x="23798" y="34200"/>
                </a:lnTo>
                <a:lnTo>
                  <a:pt x="22100" y="32325"/>
                </a:lnTo>
                <a:lnTo>
                  <a:pt x="20016" y="30123"/>
                </a:lnTo>
                <a:lnTo>
                  <a:pt x="18626" y="27702"/>
                </a:lnTo>
                <a:lnTo>
                  <a:pt x="17699" y="25135"/>
                </a:lnTo>
                <a:lnTo>
                  <a:pt x="16213" y="18723"/>
                </a:lnTo>
                <a:lnTo>
                  <a:pt x="17043" y="17245"/>
                </a:lnTo>
                <a:lnTo>
                  <a:pt x="18549" y="15307"/>
                </a:lnTo>
                <a:lnTo>
                  <a:pt x="20505" y="13062"/>
                </a:lnTo>
                <a:lnTo>
                  <a:pt x="21810" y="10613"/>
                </a:lnTo>
                <a:lnTo>
                  <a:pt x="22680" y="8028"/>
                </a:lnTo>
                <a:lnTo>
                  <a:pt x="24075" y="1586"/>
                </a:lnTo>
                <a:lnTo>
                  <a:pt x="25142" y="1057"/>
                </a:lnTo>
                <a:lnTo>
                  <a:pt x="26806" y="705"/>
                </a:lnTo>
                <a:lnTo>
                  <a:pt x="31769" y="139"/>
                </a:lnTo>
                <a:lnTo>
                  <a:pt x="33129" y="93"/>
                </a:lnTo>
                <a:lnTo>
                  <a:pt x="42155" y="19"/>
                </a:lnTo>
                <a:lnTo>
                  <a:pt x="48560" y="4"/>
                </a:lnTo>
                <a:lnTo>
                  <a:pt x="49085" y="955"/>
                </a:lnTo>
                <a:lnTo>
                  <a:pt x="49435" y="2542"/>
                </a:lnTo>
                <a:lnTo>
                  <a:pt x="50136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69"/>
          <p:cNvSpPr/>
          <p:nvPr/>
        </p:nvSpPr>
        <p:spPr>
          <a:xfrm>
            <a:off x="7032317" y="3591877"/>
            <a:ext cx="75918" cy="59998"/>
          </a:xfrm>
          <a:custGeom>
            <a:avLst/>
            <a:gdLst/>
            <a:ahLst/>
            <a:cxnLst/>
            <a:rect l="0" t="0" r="0" b="0"/>
            <a:pathLst>
              <a:path w="75918" h="59998">
                <a:moveTo>
                  <a:pt x="42852" y="17145"/>
                </a:moveTo>
                <a:lnTo>
                  <a:pt x="67265" y="17145"/>
                </a:lnTo>
                <a:lnTo>
                  <a:pt x="67700" y="18098"/>
                </a:lnTo>
                <a:lnTo>
                  <a:pt x="67989" y="19685"/>
                </a:lnTo>
                <a:lnTo>
                  <a:pt x="68183" y="21696"/>
                </a:lnTo>
                <a:lnTo>
                  <a:pt x="69265" y="23989"/>
                </a:lnTo>
                <a:lnTo>
                  <a:pt x="70938" y="26470"/>
                </a:lnTo>
                <a:lnTo>
                  <a:pt x="75917" y="32745"/>
                </a:lnTo>
                <a:lnTo>
                  <a:pt x="75373" y="34213"/>
                </a:lnTo>
                <a:lnTo>
                  <a:pt x="74058" y="36144"/>
                </a:lnTo>
                <a:lnTo>
                  <a:pt x="69654" y="41535"/>
                </a:lnTo>
                <a:lnTo>
                  <a:pt x="69292" y="42930"/>
                </a:lnTo>
                <a:lnTo>
                  <a:pt x="69052" y="44813"/>
                </a:lnTo>
                <a:lnTo>
                  <a:pt x="68666" y="50127"/>
                </a:lnTo>
                <a:lnTo>
                  <a:pt x="67681" y="50563"/>
                </a:lnTo>
                <a:lnTo>
                  <a:pt x="66072" y="50854"/>
                </a:lnTo>
                <a:lnTo>
                  <a:pt x="61198" y="51320"/>
                </a:lnTo>
                <a:lnTo>
                  <a:pt x="59845" y="51358"/>
                </a:lnTo>
                <a:lnTo>
                  <a:pt x="55803" y="51401"/>
                </a:lnTo>
                <a:lnTo>
                  <a:pt x="54344" y="50460"/>
                </a:lnTo>
                <a:lnTo>
                  <a:pt x="53371" y="48880"/>
                </a:lnTo>
                <a:lnTo>
                  <a:pt x="52723" y="46874"/>
                </a:lnTo>
                <a:lnTo>
                  <a:pt x="51338" y="45537"/>
                </a:lnTo>
                <a:lnTo>
                  <a:pt x="49462" y="44646"/>
                </a:lnTo>
                <a:lnTo>
                  <a:pt x="47259" y="44051"/>
                </a:lnTo>
                <a:lnTo>
                  <a:pt x="45790" y="42703"/>
                </a:lnTo>
                <a:lnTo>
                  <a:pt x="44811" y="40851"/>
                </a:lnTo>
                <a:lnTo>
                  <a:pt x="44158" y="38664"/>
                </a:lnTo>
                <a:lnTo>
                  <a:pt x="42770" y="37206"/>
                </a:lnTo>
                <a:lnTo>
                  <a:pt x="40893" y="36234"/>
                </a:lnTo>
                <a:lnTo>
                  <a:pt x="38689" y="35586"/>
                </a:lnTo>
                <a:lnTo>
                  <a:pt x="37219" y="34202"/>
                </a:lnTo>
                <a:lnTo>
                  <a:pt x="36239" y="32326"/>
                </a:lnTo>
                <a:lnTo>
                  <a:pt x="35586" y="30123"/>
                </a:lnTo>
                <a:lnTo>
                  <a:pt x="35150" y="27702"/>
                </a:lnTo>
                <a:lnTo>
                  <a:pt x="34860" y="25136"/>
                </a:lnTo>
                <a:lnTo>
                  <a:pt x="34395" y="18723"/>
                </a:lnTo>
                <a:lnTo>
                  <a:pt x="34331" y="15307"/>
                </a:lnTo>
                <a:lnTo>
                  <a:pt x="34290" y="9903"/>
                </a:lnTo>
                <a:lnTo>
                  <a:pt x="35239" y="9459"/>
                </a:lnTo>
                <a:lnTo>
                  <a:pt x="36825" y="9164"/>
                </a:lnTo>
                <a:lnTo>
                  <a:pt x="42748" y="8583"/>
                </a:lnTo>
                <a:lnTo>
                  <a:pt x="45346" y="11117"/>
                </a:lnTo>
                <a:lnTo>
                  <a:pt x="51070" y="16793"/>
                </a:lnTo>
                <a:lnTo>
                  <a:pt x="51188" y="17862"/>
                </a:lnTo>
                <a:lnTo>
                  <a:pt x="51267" y="19528"/>
                </a:lnTo>
                <a:lnTo>
                  <a:pt x="51355" y="23919"/>
                </a:lnTo>
                <a:lnTo>
                  <a:pt x="51415" y="37287"/>
                </a:lnTo>
                <a:lnTo>
                  <a:pt x="50466" y="40098"/>
                </a:lnTo>
                <a:lnTo>
                  <a:pt x="48881" y="42925"/>
                </a:lnTo>
                <a:lnTo>
                  <a:pt x="46871" y="45761"/>
                </a:lnTo>
                <a:lnTo>
                  <a:pt x="44579" y="47653"/>
                </a:lnTo>
                <a:lnTo>
                  <a:pt x="42099" y="48913"/>
                </a:lnTo>
                <a:lnTo>
                  <a:pt x="39493" y="49754"/>
                </a:lnTo>
                <a:lnTo>
                  <a:pt x="36802" y="51267"/>
                </a:lnTo>
                <a:lnTo>
                  <a:pt x="34057" y="53228"/>
                </a:lnTo>
                <a:lnTo>
                  <a:pt x="26196" y="59611"/>
                </a:lnTo>
                <a:lnTo>
                  <a:pt x="25080" y="59743"/>
                </a:lnTo>
                <a:lnTo>
                  <a:pt x="23385" y="59831"/>
                </a:lnTo>
                <a:lnTo>
                  <a:pt x="18370" y="59973"/>
                </a:lnTo>
                <a:lnTo>
                  <a:pt x="12949" y="59997"/>
                </a:lnTo>
                <a:lnTo>
                  <a:pt x="11487" y="59048"/>
                </a:lnTo>
                <a:lnTo>
                  <a:pt x="10512" y="57463"/>
                </a:lnTo>
                <a:lnTo>
                  <a:pt x="9862" y="55454"/>
                </a:lnTo>
                <a:lnTo>
                  <a:pt x="8477" y="54114"/>
                </a:lnTo>
                <a:lnTo>
                  <a:pt x="6600" y="53221"/>
                </a:lnTo>
                <a:lnTo>
                  <a:pt x="4396" y="52626"/>
                </a:lnTo>
                <a:lnTo>
                  <a:pt x="2928" y="51276"/>
                </a:lnTo>
                <a:lnTo>
                  <a:pt x="1948" y="49424"/>
                </a:lnTo>
                <a:lnTo>
                  <a:pt x="377" y="44159"/>
                </a:lnTo>
                <a:lnTo>
                  <a:pt x="248" y="42774"/>
                </a:lnTo>
                <a:lnTo>
                  <a:pt x="162" y="40899"/>
                </a:lnTo>
                <a:lnTo>
                  <a:pt x="24" y="35596"/>
                </a:lnTo>
                <a:lnTo>
                  <a:pt x="0" y="30126"/>
                </a:lnTo>
                <a:lnTo>
                  <a:pt x="949" y="28657"/>
                </a:lnTo>
                <a:lnTo>
                  <a:pt x="2534" y="27677"/>
                </a:lnTo>
                <a:lnTo>
                  <a:pt x="4544" y="27024"/>
                </a:lnTo>
                <a:lnTo>
                  <a:pt x="6836" y="25636"/>
                </a:lnTo>
                <a:lnTo>
                  <a:pt x="9316" y="23758"/>
                </a:lnTo>
                <a:lnTo>
                  <a:pt x="11922" y="21554"/>
                </a:lnTo>
                <a:lnTo>
                  <a:pt x="14613" y="20084"/>
                </a:lnTo>
                <a:lnTo>
                  <a:pt x="17358" y="19104"/>
                </a:lnTo>
                <a:lnTo>
                  <a:pt x="24059" y="17532"/>
                </a:lnTo>
                <a:lnTo>
                  <a:pt x="25561" y="17403"/>
                </a:lnTo>
                <a:lnTo>
                  <a:pt x="27514" y="17317"/>
                </a:lnTo>
                <a:lnTo>
                  <a:pt x="32226" y="17222"/>
                </a:lnTo>
                <a:lnTo>
                  <a:pt x="37494" y="17179"/>
                </a:lnTo>
                <a:lnTo>
                  <a:pt x="40233" y="18120"/>
                </a:lnTo>
                <a:lnTo>
                  <a:pt x="43012" y="19700"/>
                </a:lnTo>
                <a:lnTo>
                  <a:pt x="49763" y="24529"/>
                </a:lnTo>
                <a:lnTo>
                  <a:pt x="51270" y="25878"/>
                </a:lnTo>
                <a:lnTo>
                  <a:pt x="58661" y="32994"/>
                </a:lnTo>
                <a:lnTo>
                  <a:pt x="59106" y="34379"/>
                </a:lnTo>
                <a:lnTo>
                  <a:pt x="59403" y="36254"/>
                </a:lnTo>
                <a:lnTo>
                  <a:pt x="59881" y="41557"/>
                </a:lnTo>
                <a:lnTo>
                  <a:pt x="60872" y="41993"/>
                </a:lnTo>
                <a:lnTo>
                  <a:pt x="62485" y="42282"/>
                </a:lnTo>
                <a:lnTo>
                  <a:pt x="64514" y="42476"/>
                </a:lnTo>
                <a:lnTo>
                  <a:pt x="64913" y="43557"/>
                </a:lnTo>
                <a:lnTo>
                  <a:pt x="64228" y="45231"/>
                </a:lnTo>
                <a:lnTo>
                  <a:pt x="60245" y="51072"/>
                </a:lnTo>
                <a:lnTo>
                  <a:pt x="59210" y="51193"/>
                </a:lnTo>
                <a:lnTo>
                  <a:pt x="57568" y="51274"/>
                </a:lnTo>
                <a:lnTo>
                  <a:pt x="52639" y="51403"/>
                </a:lnTo>
                <a:lnTo>
                  <a:pt x="47233" y="51426"/>
                </a:lnTo>
                <a:lnTo>
                  <a:pt x="44821" y="50476"/>
                </a:lnTo>
                <a:lnTo>
                  <a:pt x="42260" y="48891"/>
                </a:lnTo>
                <a:lnTo>
                  <a:pt x="35856" y="44053"/>
                </a:lnTo>
                <a:lnTo>
                  <a:pt x="34378" y="42704"/>
                </a:lnTo>
                <a:lnTo>
                  <a:pt x="27038" y="35586"/>
                </a:lnTo>
                <a:lnTo>
                  <a:pt x="21551" y="30124"/>
                </a:lnTo>
                <a:lnTo>
                  <a:pt x="20079" y="27702"/>
                </a:lnTo>
                <a:lnTo>
                  <a:pt x="19098" y="25136"/>
                </a:lnTo>
                <a:lnTo>
                  <a:pt x="18444" y="22472"/>
                </a:lnTo>
                <a:lnTo>
                  <a:pt x="18007" y="19744"/>
                </a:lnTo>
                <a:lnTo>
                  <a:pt x="17717" y="16973"/>
                </a:lnTo>
                <a:lnTo>
                  <a:pt x="17250" y="10232"/>
                </a:lnTo>
                <a:lnTo>
                  <a:pt x="17186" y="6770"/>
                </a:lnTo>
                <a:lnTo>
                  <a:pt x="17145" y="1337"/>
                </a:lnTo>
                <a:lnTo>
                  <a:pt x="18094" y="892"/>
                </a:lnTo>
                <a:lnTo>
                  <a:pt x="19679" y="594"/>
                </a:lnTo>
                <a:lnTo>
                  <a:pt x="257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70"/>
          <p:cNvSpPr/>
          <p:nvPr/>
        </p:nvSpPr>
        <p:spPr>
          <a:xfrm>
            <a:off x="7255226" y="3514725"/>
            <a:ext cx="59835" cy="42507"/>
          </a:xfrm>
          <a:custGeom>
            <a:avLst/>
            <a:gdLst/>
            <a:ahLst/>
            <a:cxnLst/>
            <a:rect l="0" t="0" r="0" b="0"/>
            <a:pathLst>
              <a:path w="59835" h="42507">
                <a:moveTo>
                  <a:pt x="17111" y="17145"/>
                </a:moveTo>
                <a:lnTo>
                  <a:pt x="17111" y="8677"/>
                </a:lnTo>
                <a:lnTo>
                  <a:pt x="18064" y="8642"/>
                </a:lnTo>
                <a:lnTo>
                  <a:pt x="34479" y="8576"/>
                </a:lnTo>
                <a:lnTo>
                  <a:pt x="54616" y="8572"/>
                </a:lnTo>
                <a:lnTo>
                  <a:pt x="56402" y="9525"/>
                </a:lnTo>
                <a:lnTo>
                  <a:pt x="57592" y="11112"/>
                </a:lnTo>
                <a:lnTo>
                  <a:pt x="59504" y="15953"/>
                </a:lnTo>
                <a:lnTo>
                  <a:pt x="59660" y="17303"/>
                </a:lnTo>
                <a:lnTo>
                  <a:pt x="59765" y="19155"/>
                </a:lnTo>
                <a:lnTo>
                  <a:pt x="59834" y="21342"/>
                </a:lnTo>
                <a:lnTo>
                  <a:pt x="58928" y="22800"/>
                </a:lnTo>
                <a:lnTo>
                  <a:pt x="57371" y="23773"/>
                </a:lnTo>
                <a:lnTo>
                  <a:pt x="55382" y="24421"/>
                </a:lnTo>
                <a:lnTo>
                  <a:pt x="54054" y="25806"/>
                </a:lnTo>
                <a:lnTo>
                  <a:pt x="53170" y="27681"/>
                </a:lnTo>
                <a:lnTo>
                  <a:pt x="52580" y="29884"/>
                </a:lnTo>
                <a:lnTo>
                  <a:pt x="51234" y="31353"/>
                </a:lnTo>
                <a:lnTo>
                  <a:pt x="49386" y="32331"/>
                </a:lnTo>
                <a:lnTo>
                  <a:pt x="47200" y="32984"/>
                </a:lnTo>
                <a:lnTo>
                  <a:pt x="44790" y="33420"/>
                </a:lnTo>
                <a:lnTo>
                  <a:pt x="42231" y="33709"/>
                </a:lnTo>
                <a:lnTo>
                  <a:pt x="35832" y="34175"/>
                </a:lnTo>
                <a:lnTo>
                  <a:pt x="32416" y="34239"/>
                </a:lnTo>
                <a:lnTo>
                  <a:pt x="8933" y="34290"/>
                </a:lnTo>
                <a:lnTo>
                  <a:pt x="8801" y="33337"/>
                </a:lnTo>
                <a:lnTo>
                  <a:pt x="8714" y="31750"/>
                </a:lnTo>
                <a:lnTo>
                  <a:pt x="8549" y="26070"/>
                </a:lnTo>
                <a:lnTo>
                  <a:pt x="8539" y="17507"/>
                </a:lnTo>
                <a:lnTo>
                  <a:pt x="9491" y="17386"/>
                </a:lnTo>
                <a:lnTo>
                  <a:pt x="11079" y="17306"/>
                </a:lnTo>
                <a:lnTo>
                  <a:pt x="16758" y="17154"/>
                </a:lnTo>
                <a:lnTo>
                  <a:pt x="29012" y="17145"/>
                </a:lnTo>
                <a:lnTo>
                  <a:pt x="30760" y="18098"/>
                </a:lnTo>
                <a:lnTo>
                  <a:pt x="31926" y="19685"/>
                </a:lnTo>
                <a:lnTo>
                  <a:pt x="33796" y="24526"/>
                </a:lnTo>
                <a:lnTo>
                  <a:pt x="34901" y="24923"/>
                </a:lnTo>
                <a:lnTo>
                  <a:pt x="36592" y="25187"/>
                </a:lnTo>
                <a:lnTo>
                  <a:pt x="38670" y="25364"/>
                </a:lnTo>
                <a:lnTo>
                  <a:pt x="39104" y="26434"/>
                </a:lnTo>
                <a:lnTo>
                  <a:pt x="38441" y="28100"/>
                </a:lnTo>
                <a:lnTo>
                  <a:pt x="35083" y="33067"/>
                </a:lnTo>
                <a:lnTo>
                  <a:pt x="33855" y="33475"/>
                </a:lnTo>
                <a:lnTo>
                  <a:pt x="32084" y="33746"/>
                </a:lnTo>
                <a:lnTo>
                  <a:pt x="29950" y="33928"/>
                </a:lnTo>
                <a:lnTo>
                  <a:pt x="27575" y="34048"/>
                </a:lnTo>
                <a:lnTo>
                  <a:pt x="22397" y="34182"/>
                </a:lnTo>
                <a:lnTo>
                  <a:pt x="20635" y="35171"/>
                </a:lnTo>
                <a:lnTo>
                  <a:pt x="19460" y="36782"/>
                </a:lnTo>
                <a:lnTo>
                  <a:pt x="17575" y="41661"/>
                </a:lnTo>
                <a:lnTo>
                  <a:pt x="16468" y="42062"/>
                </a:lnTo>
                <a:lnTo>
                  <a:pt x="14778" y="42328"/>
                </a:lnTo>
                <a:lnTo>
                  <a:pt x="12697" y="42506"/>
                </a:lnTo>
                <a:lnTo>
                  <a:pt x="11311" y="41673"/>
                </a:lnTo>
                <a:lnTo>
                  <a:pt x="10387" y="40164"/>
                </a:lnTo>
                <a:lnTo>
                  <a:pt x="9770" y="38206"/>
                </a:lnTo>
                <a:lnTo>
                  <a:pt x="8408" y="36900"/>
                </a:lnTo>
                <a:lnTo>
                  <a:pt x="6546" y="36030"/>
                </a:lnTo>
                <a:lnTo>
                  <a:pt x="1265" y="34633"/>
                </a:lnTo>
                <a:lnTo>
                  <a:pt x="832" y="33566"/>
                </a:lnTo>
                <a:lnTo>
                  <a:pt x="544" y="31902"/>
                </a:lnTo>
                <a:lnTo>
                  <a:pt x="80" y="26939"/>
                </a:lnTo>
                <a:lnTo>
                  <a:pt x="41" y="25579"/>
                </a:lnTo>
                <a:lnTo>
                  <a:pt x="0" y="21528"/>
                </a:lnTo>
                <a:lnTo>
                  <a:pt x="941" y="20067"/>
                </a:lnTo>
                <a:lnTo>
                  <a:pt x="2521" y="19093"/>
                </a:lnTo>
                <a:lnTo>
                  <a:pt x="4527" y="18443"/>
                </a:lnTo>
                <a:lnTo>
                  <a:pt x="5864" y="17058"/>
                </a:lnTo>
                <a:lnTo>
                  <a:pt x="6756" y="15182"/>
                </a:lnTo>
                <a:lnTo>
                  <a:pt x="7350" y="12979"/>
                </a:lnTo>
                <a:lnTo>
                  <a:pt x="8698" y="10557"/>
                </a:lnTo>
                <a:lnTo>
                  <a:pt x="10550" y="7990"/>
                </a:lnTo>
                <a:lnTo>
                  <a:pt x="15815" y="1578"/>
                </a:lnTo>
                <a:lnTo>
                  <a:pt x="17199" y="1052"/>
                </a:lnTo>
                <a:lnTo>
                  <a:pt x="19075" y="701"/>
                </a:lnTo>
                <a:lnTo>
                  <a:pt x="21277" y="467"/>
                </a:lnTo>
                <a:lnTo>
                  <a:pt x="23699" y="311"/>
                </a:lnTo>
                <a:lnTo>
                  <a:pt x="26265" y="208"/>
                </a:lnTo>
                <a:lnTo>
                  <a:pt x="33788" y="12"/>
                </a:lnTo>
                <a:lnTo>
                  <a:pt x="428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71"/>
          <p:cNvSpPr/>
          <p:nvPr/>
        </p:nvSpPr>
        <p:spPr>
          <a:xfrm>
            <a:off x="6869430" y="3360420"/>
            <a:ext cx="1251586" cy="462916"/>
          </a:xfrm>
          <a:custGeom>
            <a:avLst/>
            <a:gdLst/>
            <a:ahLst/>
            <a:cxnLst/>
            <a:rect l="0" t="0" r="0" b="0"/>
            <a:pathLst>
              <a:path w="1251586" h="462916">
                <a:moveTo>
                  <a:pt x="0" y="462915"/>
                </a:moveTo>
                <a:lnTo>
                  <a:pt x="7381" y="462915"/>
                </a:lnTo>
                <a:lnTo>
                  <a:pt x="7778" y="461962"/>
                </a:lnTo>
                <a:lnTo>
                  <a:pt x="8569" y="454373"/>
                </a:lnTo>
                <a:lnTo>
                  <a:pt x="8571" y="449800"/>
                </a:lnTo>
                <a:lnTo>
                  <a:pt x="9524" y="448457"/>
                </a:lnTo>
                <a:lnTo>
                  <a:pt x="11112" y="447561"/>
                </a:lnTo>
                <a:lnTo>
                  <a:pt x="13123" y="446964"/>
                </a:lnTo>
                <a:lnTo>
                  <a:pt x="14463" y="445613"/>
                </a:lnTo>
                <a:lnTo>
                  <a:pt x="15357" y="443760"/>
                </a:lnTo>
                <a:lnTo>
                  <a:pt x="17040" y="437581"/>
                </a:lnTo>
                <a:lnTo>
                  <a:pt x="21664" y="432760"/>
                </a:lnTo>
                <a:lnTo>
                  <a:pt x="23015" y="430429"/>
                </a:lnTo>
                <a:lnTo>
                  <a:pt x="24517" y="425299"/>
                </a:lnTo>
                <a:lnTo>
                  <a:pt x="25870" y="423550"/>
                </a:lnTo>
                <a:lnTo>
                  <a:pt x="27724" y="422384"/>
                </a:lnTo>
                <a:lnTo>
                  <a:pt x="29912" y="421607"/>
                </a:lnTo>
                <a:lnTo>
                  <a:pt x="31372" y="420136"/>
                </a:lnTo>
                <a:lnTo>
                  <a:pt x="32344" y="418203"/>
                </a:lnTo>
                <a:lnTo>
                  <a:pt x="32993" y="415962"/>
                </a:lnTo>
                <a:lnTo>
                  <a:pt x="34378" y="414468"/>
                </a:lnTo>
                <a:lnTo>
                  <a:pt x="36253" y="413472"/>
                </a:lnTo>
                <a:lnTo>
                  <a:pt x="38456" y="412808"/>
                </a:lnTo>
                <a:lnTo>
                  <a:pt x="39925" y="411412"/>
                </a:lnTo>
                <a:lnTo>
                  <a:pt x="40904" y="409530"/>
                </a:lnTo>
                <a:lnTo>
                  <a:pt x="41556" y="407322"/>
                </a:lnTo>
                <a:lnTo>
                  <a:pt x="44822" y="402329"/>
                </a:lnTo>
                <a:lnTo>
                  <a:pt x="57068" y="388755"/>
                </a:lnTo>
                <a:lnTo>
                  <a:pt x="75573" y="370196"/>
                </a:lnTo>
                <a:lnTo>
                  <a:pt x="77052" y="369670"/>
                </a:lnTo>
                <a:lnTo>
                  <a:pt x="81234" y="369085"/>
                </a:lnTo>
                <a:lnTo>
                  <a:pt x="82732" y="367977"/>
                </a:lnTo>
                <a:lnTo>
                  <a:pt x="83730" y="366285"/>
                </a:lnTo>
                <a:lnTo>
                  <a:pt x="84395" y="364205"/>
                </a:lnTo>
                <a:lnTo>
                  <a:pt x="87674" y="359354"/>
                </a:lnTo>
                <a:lnTo>
                  <a:pt x="89881" y="356727"/>
                </a:lnTo>
                <a:lnTo>
                  <a:pt x="92306" y="354975"/>
                </a:lnTo>
                <a:lnTo>
                  <a:pt x="101290" y="351934"/>
                </a:lnTo>
                <a:lnTo>
                  <a:pt x="115598" y="338714"/>
                </a:lnTo>
                <a:lnTo>
                  <a:pt x="118706" y="335627"/>
                </a:lnTo>
                <a:lnTo>
                  <a:pt x="120095" y="335193"/>
                </a:lnTo>
                <a:lnTo>
                  <a:pt x="124178" y="334712"/>
                </a:lnTo>
                <a:lnTo>
                  <a:pt x="125647" y="333632"/>
                </a:lnTo>
                <a:lnTo>
                  <a:pt x="126628" y="331958"/>
                </a:lnTo>
                <a:lnTo>
                  <a:pt x="127280" y="329890"/>
                </a:lnTo>
                <a:lnTo>
                  <a:pt x="128669" y="328512"/>
                </a:lnTo>
                <a:lnTo>
                  <a:pt x="130546" y="327593"/>
                </a:lnTo>
                <a:lnTo>
                  <a:pt x="132751" y="326980"/>
                </a:lnTo>
                <a:lnTo>
                  <a:pt x="134220" y="325619"/>
                </a:lnTo>
                <a:lnTo>
                  <a:pt x="135200" y="323759"/>
                </a:lnTo>
                <a:lnTo>
                  <a:pt x="135853" y="321567"/>
                </a:lnTo>
                <a:lnTo>
                  <a:pt x="137241" y="320105"/>
                </a:lnTo>
                <a:lnTo>
                  <a:pt x="139119" y="319131"/>
                </a:lnTo>
                <a:lnTo>
                  <a:pt x="144426" y="317567"/>
                </a:lnTo>
                <a:lnTo>
                  <a:pt x="144861" y="316486"/>
                </a:lnTo>
                <a:lnTo>
                  <a:pt x="145617" y="309835"/>
                </a:lnTo>
                <a:lnTo>
                  <a:pt x="146608" y="309426"/>
                </a:lnTo>
                <a:lnTo>
                  <a:pt x="150249" y="308973"/>
                </a:lnTo>
                <a:lnTo>
                  <a:pt x="151601" y="307899"/>
                </a:lnTo>
                <a:lnTo>
                  <a:pt x="152502" y="306231"/>
                </a:lnTo>
                <a:lnTo>
                  <a:pt x="153103" y="304166"/>
                </a:lnTo>
                <a:lnTo>
                  <a:pt x="154455" y="302790"/>
                </a:lnTo>
                <a:lnTo>
                  <a:pt x="156310" y="301872"/>
                </a:lnTo>
                <a:lnTo>
                  <a:pt x="161581" y="300400"/>
                </a:lnTo>
                <a:lnTo>
                  <a:pt x="162012" y="299326"/>
                </a:lnTo>
                <a:lnTo>
                  <a:pt x="162493" y="295594"/>
                </a:lnTo>
                <a:lnTo>
                  <a:pt x="163574" y="294217"/>
                </a:lnTo>
                <a:lnTo>
                  <a:pt x="165246" y="293300"/>
                </a:lnTo>
                <a:lnTo>
                  <a:pt x="171087" y="291572"/>
                </a:lnTo>
                <a:lnTo>
                  <a:pt x="178799" y="284093"/>
                </a:lnTo>
                <a:lnTo>
                  <a:pt x="182018" y="283426"/>
                </a:lnTo>
                <a:lnTo>
                  <a:pt x="188209" y="282923"/>
                </a:lnTo>
                <a:lnTo>
                  <a:pt x="188481" y="278350"/>
                </a:lnTo>
                <a:lnTo>
                  <a:pt x="189471" y="277007"/>
                </a:lnTo>
                <a:lnTo>
                  <a:pt x="191084" y="276111"/>
                </a:lnTo>
                <a:lnTo>
                  <a:pt x="195965" y="274674"/>
                </a:lnTo>
                <a:lnTo>
                  <a:pt x="204443" y="274351"/>
                </a:lnTo>
                <a:lnTo>
                  <a:pt x="213006" y="266941"/>
                </a:lnTo>
                <a:lnTo>
                  <a:pt x="216272" y="266278"/>
                </a:lnTo>
                <a:lnTo>
                  <a:pt x="221579" y="265852"/>
                </a:lnTo>
                <a:lnTo>
                  <a:pt x="231070" y="257530"/>
                </a:lnTo>
                <a:lnTo>
                  <a:pt x="235893" y="252729"/>
                </a:lnTo>
                <a:lnTo>
                  <a:pt x="238224" y="251354"/>
                </a:lnTo>
                <a:lnTo>
                  <a:pt x="247048" y="248964"/>
                </a:lnTo>
                <a:lnTo>
                  <a:pt x="257241" y="239893"/>
                </a:lnTo>
                <a:lnTo>
                  <a:pt x="261332" y="235841"/>
                </a:lnTo>
                <a:lnTo>
                  <a:pt x="263756" y="234380"/>
                </a:lnTo>
                <a:lnTo>
                  <a:pt x="268990" y="232756"/>
                </a:lnTo>
                <a:lnTo>
                  <a:pt x="270766" y="231370"/>
                </a:lnTo>
                <a:lnTo>
                  <a:pt x="271951" y="229494"/>
                </a:lnTo>
                <a:lnTo>
                  <a:pt x="272740" y="227291"/>
                </a:lnTo>
                <a:lnTo>
                  <a:pt x="274219" y="225822"/>
                </a:lnTo>
                <a:lnTo>
                  <a:pt x="276157" y="224843"/>
                </a:lnTo>
                <a:lnTo>
                  <a:pt x="278402" y="224190"/>
                </a:lnTo>
                <a:lnTo>
                  <a:pt x="283437" y="220925"/>
                </a:lnTo>
                <a:lnTo>
                  <a:pt x="286113" y="218721"/>
                </a:lnTo>
                <a:lnTo>
                  <a:pt x="288850" y="217251"/>
                </a:lnTo>
                <a:lnTo>
                  <a:pt x="298375" y="214699"/>
                </a:lnTo>
                <a:lnTo>
                  <a:pt x="306552" y="208497"/>
                </a:lnTo>
                <a:lnTo>
                  <a:pt x="311823" y="206965"/>
                </a:lnTo>
                <a:lnTo>
                  <a:pt x="320145" y="206103"/>
                </a:lnTo>
                <a:lnTo>
                  <a:pt x="322015" y="205029"/>
                </a:lnTo>
                <a:lnTo>
                  <a:pt x="323261" y="203361"/>
                </a:lnTo>
                <a:lnTo>
                  <a:pt x="324092" y="201296"/>
                </a:lnTo>
                <a:lnTo>
                  <a:pt x="325599" y="199920"/>
                </a:lnTo>
                <a:lnTo>
                  <a:pt x="327556" y="199002"/>
                </a:lnTo>
                <a:lnTo>
                  <a:pt x="329813" y="198391"/>
                </a:lnTo>
                <a:lnTo>
                  <a:pt x="331318" y="197030"/>
                </a:lnTo>
                <a:lnTo>
                  <a:pt x="332321" y="195171"/>
                </a:lnTo>
                <a:lnTo>
                  <a:pt x="332990" y="192979"/>
                </a:lnTo>
                <a:lnTo>
                  <a:pt x="334388" y="191517"/>
                </a:lnTo>
                <a:lnTo>
                  <a:pt x="336273" y="190543"/>
                </a:lnTo>
                <a:lnTo>
                  <a:pt x="340907" y="189460"/>
                </a:lnTo>
                <a:lnTo>
                  <a:pt x="354444" y="188709"/>
                </a:lnTo>
                <a:lnTo>
                  <a:pt x="356311" y="187718"/>
                </a:lnTo>
                <a:lnTo>
                  <a:pt x="357556" y="186105"/>
                </a:lnTo>
                <a:lnTo>
                  <a:pt x="358386" y="184077"/>
                </a:lnTo>
                <a:lnTo>
                  <a:pt x="359891" y="182726"/>
                </a:lnTo>
                <a:lnTo>
                  <a:pt x="361847" y="181825"/>
                </a:lnTo>
                <a:lnTo>
                  <a:pt x="367280" y="180378"/>
                </a:lnTo>
                <a:lnTo>
                  <a:pt x="375197" y="174201"/>
                </a:lnTo>
                <a:lnTo>
                  <a:pt x="380432" y="172672"/>
                </a:lnTo>
                <a:lnTo>
                  <a:pt x="388734" y="171812"/>
                </a:lnTo>
                <a:lnTo>
                  <a:pt x="390601" y="170738"/>
                </a:lnTo>
                <a:lnTo>
                  <a:pt x="391846" y="169071"/>
                </a:lnTo>
                <a:lnTo>
                  <a:pt x="392675" y="167006"/>
                </a:lnTo>
                <a:lnTo>
                  <a:pt x="394180" y="165630"/>
                </a:lnTo>
                <a:lnTo>
                  <a:pt x="396137" y="164712"/>
                </a:lnTo>
                <a:lnTo>
                  <a:pt x="398393" y="164101"/>
                </a:lnTo>
                <a:lnTo>
                  <a:pt x="403441" y="160881"/>
                </a:lnTo>
                <a:lnTo>
                  <a:pt x="406121" y="158689"/>
                </a:lnTo>
                <a:lnTo>
                  <a:pt x="408859" y="157227"/>
                </a:lnTo>
                <a:lnTo>
                  <a:pt x="414443" y="155604"/>
                </a:lnTo>
                <a:lnTo>
                  <a:pt x="422941" y="154690"/>
                </a:lnTo>
                <a:lnTo>
                  <a:pt x="425788" y="153609"/>
                </a:lnTo>
                <a:lnTo>
                  <a:pt x="435507" y="146957"/>
                </a:lnTo>
                <a:lnTo>
                  <a:pt x="438986" y="146277"/>
                </a:lnTo>
                <a:lnTo>
                  <a:pt x="452754" y="145764"/>
                </a:lnTo>
                <a:lnTo>
                  <a:pt x="456176" y="143206"/>
                </a:lnTo>
                <a:lnTo>
                  <a:pt x="461584" y="138354"/>
                </a:lnTo>
                <a:lnTo>
                  <a:pt x="464863" y="137690"/>
                </a:lnTo>
                <a:lnTo>
                  <a:pt x="483032" y="137191"/>
                </a:lnTo>
                <a:lnTo>
                  <a:pt x="484898" y="136228"/>
                </a:lnTo>
                <a:lnTo>
                  <a:pt x="486143" y="134634"/>
                </a:lnTo>
                <a:lnTo>
                  <a:pt x="486973" y="132618"/>
                </a:lnTo>
                <a:lnTo>
                  <a:pt x="488479" y="131275"/>
                </a:lnTo>
                <a:lnTo>
                  <a:pt x="490434" y="130378"/>
                </a:lnTo>
                <a:lnTo>
                  <a:pt x="495148" y="129384"/>
                </a:lnTo>
                <a:lnTo>
                  <a:pt x="509858" y="128618"/>
                </a:lnTo>
                <a:lnTo>
                  <a:pt x="512307" y="127655"/>
                </a:lnTo>
                <a:lnTo>
                  <a:pt x="521335" y="121209"/>
                </a:lnTo>
                <a:lnTo>
                  <a:pt x="524757" y="120545"/>
                </a:lnTo>
                <a:lnTo>
                  <a:pt x="530164" y="120119"/>
                </a:lnTo>
                <a:lnTo>
                  <a:pt x="538075" y="114144"/>
                </a:lnTo>
                <a:lnTo>
                  <a:pt x="543309" y="112643"/>
                </a:lnTo>
                <a:lnTo>
                  <a:pt x="569837" y="111451"/>
                </a:lnTo>
                <a:lnTo>
                  <a:pt x="572296" y="110496"/>
                </a:lnTo>
                <a:lnTo>
                  <a:pt x="581342" y="104062"/>
                </a:lnTo>
                <a:lnTo>
                  <a:pt x="584764" y="103399"/>
                </a:lnTo>
                <a:lnTo>
                  <a:pt x="607067" y="102872"/>
                </a:lnTo>
                <a:lnTo>
                  <a:pt x="610485" y="100331"/>
                </a:lnTo>
                <a:lnTo>
                  <a:pt x="612730" y="98320"/>
                </a:lnTo>
                <a:lnTo>
                  <a:pt x="615179" y="96979"/>
                </a:lnTo>
                <a:lnTo>
                  <a:pt x="620440" y="95489"/>
                </a:lnTo>
                <a:lnTo>
                  <a:pt x="654023" y="94328"/>
                </a:lnTo>
                <a:lnTo>
                  <a:pt x="656043" y="93365"/>
                </a:lnTo>
                <a:lnTo>
                  <a:pt x="657389" y="91771"/>
                </a:lnTo>
                <a:lnTo>
                  <a:pt x="658287" y="89755"/>
                </a:lnTo>
                <a:lnTo>
                  <a:pt x="659838" y="88412"/>
                </a:lnTo>
                <a:lnTo>
                  <a:pt x="661825" y="87516"/>
                </a:lnTo>
                <a:lnTo>
                  <a:pt x="666572" y="86521"/>
                </a:lnTo>
                <a:lnTo>
                  <a:pt x="688688" y="85756"/>
                </a:lnTo>
                <a:lnTo>
                  <a:pt x="691535" y="84793"/>
                </a:lnTo>
                <a:lnTo>
                  <a:pt x="700094" y="79839"/>
                </a:lnTo>
                <a:lnTo>
                  <a:pt x="705805" y="78346"/>
                </a:lnTo>
                <a:lnTo>
                  <a:pt x="738901" y="77183"/>
                </a:lnTo>
                <a:lnTo>
                  <a:pt x="742155" y="76221"/>
                </a:lnTo>
                <a:lnTo>
                  <a:pt x="751287" y="71267"/>
                </a:lnTo>
                <a:lnTo>
                  <a:pt x="757132" y="69774"/>
                </a:lnTo>
                <a:lnTo>
                  <a:pt x="774373" y="68685"/>
                </a:lnTo>
                <a:lnTo>
                  <a:pt x="776280" y="67697"/>
                </a:lnTo>
                <a:lnTo>
                  <a:pt x="777553" y="66086"/>
                </a:lnTo>
                <a:lnTo>
                  <a:pt x="778401" y="64060"/>
                </a:lnTo>
                <a:lnTo>
                  <a:pt x="779919" y="62709"/>
                </a:lnTo>
                <a:lnTo>
                  <a:pt x="781883" y="61808"/>
                </a:lnTo>
                <a:lnTo>
                  <a:pt x="786606" y="60807"/>
                </a:lnTo>
                <a:lnTo>
                  <a:pt x="812503" y="59075"/>
                </a:lnTo>
                <a:lnTo>
                  <a:pt x="829749" y="53226"/>
                </a:lnTo>
                <a:lnTo>
                  <a:pt x="848521" y="51592"/>
                </a:lnTo>
                <a:lnTo>
                  <a:pt x="851430" y="51539"/>
                </a:lnTo>
                <a:lnTo>
                  <a:pt x="854323" y="50552"/>
                </a:lnTo>
                <a:lnTo>
                  <a:pt x="862944" y="45564"/>
                </a:lnTo>
                <a:lnTo>
                  <a:pt x="868671" y="44063"/>
                </a:lnTo>
                <a:lnTo>
                  <a:pt x="905032" y="42883"/>
                </a:lnTo>
                <a:lnTo>
                  <a:pt x="920010" y="42865"/>
                </a:lnTo>
                <a:lnTo>
                  <a:pt x="928323" y="40323"/>
                </a:lnTo>
                <a:lnTo>
                  <a:pt x="937415" y="36971"/>
                </a:lnTo>
                <a:lnTo>
                  <a:pt x="947889" y="35084"/>
                </a:lnTo>
                <a:lnTo>
                  <a:pt x="962872" y="34394"/>
                </a:lnTo>
                <a:lnTo>
                  <a:pt x="965764" y="33407"/>
                </a:lnTo>
                <a:lnTo>
                  <a:pt x="974386" y="28419"/>
                </a:lnTo>
                <a:lnTo>
                  <a:pt x="980113" y="26918"/>
                </a:lnTo>
                <a:lnTo>
                  <a:pt x="1018340" y="25731"/>
                </a:lnTo>
                <a:lnTo>
                  <a:pt x="1031205" y="25720"/>
                </a:lnTo>
                <a:lnTo>
                  <a:pt x="1034180" y="24766"/>
                </a:lnTo>
                <a:lnTo>
                  <a:pt x="1042918" y="19826"/>
                </a:lnTo>
                <a:lnTo>
                  <a:pt x="1048671" y="18336"/>
                </a:lnTo>
                <a:lnTo>
                  <a:pt x="1085849" y="17150"/>
                </a:lnTo>
                <a:lnTo>
                  <a:pt x="1117282" y="17145"/>
                </a:lnTo>
                <a:lnTo>
                  <a:pt x="1120139" y="16192"/>
                </a:lnTo>
                <a:lnTo>
                  <a:pt x="1125855" y="12594"/>
                </a:lnTo>
                <a:lnTo>
                  <a:pt x="1134109" y="10360"/>
                </a:lnTo>
                <a:lnTo>
                  <a:pt x="1171505" y="8593"/>
                </a:lnTo>
                <a:lnTo>
                  <a:pt x="1194432" y="8573"/>
                </a:lnTo>
                <a:lnTo>
                  <a:pt x="1223821" y="353"/>
                </a:lnTo>
                <a:lnTo>
                  <a:pt x="12515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72"/>
          <p:cNvSpPr/>
          <p:nvPr/>
        </p:nvSpPr>
        <p:spPr>
          <a:xfrm>
            <a:off x="7952639" y="3326130"/>
            <a:ext cx="262674" cy="94298"/>
          </a:xfrm>
          <a:custGeom>
            <a:avLst/>
            <a:gdLst/>
            <a:ahLst/>
            <a:cxnLst/>
            <a:rect l="0" t="0" r="0" b="0"/>
            <a:pathLst>
              <a:path w="262674" h="94298">
                <a:moveTo>
                  <a:pt x="5498" y="8572"/>
                </a:moveTo>
                <a:lnTo>
                  <a:pt x="559" y="8572"/>
                </a:lnTo>
                <a:lnTo>
                  <a:pt x="2667" y="8572"/>
                </a:lnTo>
                <a:lnTo>
                  <a:pt x="109" y="8572"/>
                </a:lnTo>
                <a:lnTo>
                  <a:pt x="0" y="7620"/>
                </a:lnTo>
                <a:lnTo>
                  <a:pt x="880" y="6032"/>
                </a:lnTo>
                <a:lnTo>
                  <a:pt x="5462" y="46"/>
                </a:lnTo>
                <a:lnTo>
                  <a:pt x="5492" y="9"/>
                </a:lnTo>
                <a:lnTo>
                  <a:pt x="12879" y="7381"/>
                </a:lnTo>
                <a:lnTo>
                  <a:pt x="16081" y="8043"/>
                </a:lnTo>
                <a:lnTo>
                  <a:pt x="21631" y="8337"/>
                </a:lnTo>
                <a:lnTo>
                  <a:pt x="38177" y="8526"/>
                </a:lnTo>
                <a:lnTo>
                  <a:pt x="85147" y="8572"/>
                </a:lnTo>
                <a:lnTo>
                  <a:pt x="89078" y="7620"/>
                </a:lnTo>
                <a:lnTo>
                  <a:pt x="93603" y="6032"/>
                </a:lnTo>
                <a:lnTo>
                  <a:pt x="98524" y="4021"/>
                </a:lnTo>
                <a:lnTo>
                  <a:pt x="103711" y="2681"/>
                </a:lnTo>
                <a:lnTo>
                  <a:pt x="109073" y="1787"/>
                </a:lnTo>
                <a:lnTo>
                  <a:pt x="114553" y="1191"/>
                </a:lnTo>
                <a:lnTo>
                  <a:pt x="120111" y="794"/>
                </a:lnTo>
                <a:lnTo>
                  <a:pt x="125722" y="529"/>
                </a:lnTo>
                <a:lnTo>
                  <a:pt x="140180" y="156"/>
                </a:lnTo>
                <a:lnTo>
                  <a:pt x="200193" y="0"/>
                </a:lnTo>
                <a:lnTo>
                  <a:pt x="222200" y="0"/>
                </a:lnTo>
                <a:lnTo>
                  <a:pt x="225213" y="952"/>
                </a:lnTo>
                <a:lnTo>
                  <a:pt x="228175" y="2540"/>
                </a:lnTo>
                <a:lnTo>
                  <a:pt x="235221" y="7380"/>
                </a:lnTo>
                <a:lnTo>
                  <a:pt x="238725" y="8043"/>
                </a:lnTo>
                <a:lnTo>
                  <a:pt x="245585" y="8502"/>
                </a:lnTo>
                <a:lnTo>
                  <a:pt x="257342" y="8563"/>
                </a:lnTo>
                <a:lnTo>
                  <a:pt x="259119" y="9519"/>
                </a:lnTo>
                <a:lnTo>
                  <a:pt x="260304" y="11108"/>
                </a:lnTo>
                <a:lnTo>
                  <a:pt x="262661" y="17114"/>
                </a:lnTo>
                <a:lnTo>
                  <a:pt x="262672" y="17141"/>
                </a:lnTo>
                <a:lnTo>
                  <a:pt x="262673" y="30237"/>
                </a:lnTo>
                <a:lnTo>
                  <a:pt x="261721" y="31588"/>
                </a:lnTo>
                <a:lnTo>
                  <a:pt x="260134" y="32489"/>
                </a:lnTo>
                <a:lnTo>
                  <a:pt x="258122" y="33089"/>
                </a:lnTo>
                <a:lnTo>
                  <a:pt x="255829" y="34442"/>
                </a:lnTo>
                <a:lnTo>
                  <a:pt x="253348" y="36296"/>
                </a:lnTo>
                <a:lnTo>
                  <a:pt x="250741" y="38485"/>
                </a:lnTo>
                <a:lnTo>
                  <a:pt x="248051" y="39944"/>
                </a:lnTo>
                <a:lnTo>
                  <a:pt x="242522" y="41565"/>
                </a:lnTo>
                <a:lnTo>
                  <a:pt x="239714" y="42950"/>
                </a:lnTo>
                <a:lnTo>
                  <a:pt x="236889" y="44826"/>
                </a:lnTo>
                <a:lnTo>
                  <a:pt x="230063" y="50129"/>
                </a:lnTo>
                <a:lnTo>
                  <a:pt x="228550" y="51517"/>
                </a:lnTo>
                <a:lnTo>
                  <a:pt x="221871" y="58021"/>
                </a:lnTo>
                <a:lnTo>
                  <a:pt x="208276" y="71552"/>
                </a:lnTo>
                <a:lnTo>
                  <a:pt x="205453" y="73419"/>
                </a:lnTo>
                <a:lnTo>
                  <a:pt x="199778" y="75493"/>
                </a:lnTo>
                <a:lnTo>
                  <a:pt x="196930" y="76999"/>
                </a:lnTo>
                <a:lnTo>
                  <a:pt x="194080" y="78955"/>
                </a:lnTo>
                <a:lnTo>
                  <a:pt x="191227" y="81212"/>
                </a:lnTo>
                <a:lnTo>
                  <a:pt x="185516" y="83719"/>
                </a:lnTo>
                <a:lnTo>
                  <a:pt x="182661" y="84387"/>
                </a:lnTo>
                <a:lnTo>
                  <a:pt x="179804" y="85786"/>
                </a:lnTo>
                <a:lnTo>
                  <a:pt x="176947" y="87670"/>
                </a:lnTo>
                <a:lnTo>
                  <a:pt x="174090" y="89879"/>
                </a:lnTo>
                <a:lnTo>
                  <a:pt x="168376" y="92334"/>
                </a:lnTo>
                <a:lnTo>
                  <a:pt x="161496" y="93909"/>
                </a:lnTo>
                <a:lnTo>
                  <a:pt x="153294" y="94220"/>
                </a:lnTo>
                <a:lnTo>
                  <a:pt x="108368" y="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5212" y="1552902"/>
            <a:ext cx="4548788" cy="4572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676400"/>
          <a:ext cx="2438400" cy="3291840"/>
        </p:xfrm>
        <a:graphic>
          <a:graphicData uri="http://schemas.openxmlformats.org/drawingml/2006/table">
            <a:tbl>
              <a:tblPr/>
              <a:tblGrid>
                <a:gridCol w="762000"/>
                <a:gridCol w="1676400"/>
              </a:tblGrid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4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y=3(2</a:t>
                      </a:r>
                      <a:r>
                        <a:rPr lang="en-US" sz="3600" baseline="30000"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-2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-1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en-US" sz="40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6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4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MARTPenAnnotation2129"/>
          <p:cNvSpPr/>
          <p:nvPr/>
        </p:nvSpPr>
        <p:spPr>
          <a:xfrm>
            <a:off x="1605914" y="2606041"/>
            <a:ext cx="56541" cy="25355"/>
          </a:xfrm>
          <a:custGeom>
            <a:avLst/>
            <a:gdLst/>
            <a:ahLst/>
            <a:cxnLst/>
            <a:rect l="0" t="0" r="0" b="0"/>
            <a:pathLst>
              <a:path w="56541" h="25355">
                <a:moveTo>
                  <a:pt x="51436" y="8571"/>
                </a:moveTo>
                <a:lnTo>
                  <a:pt x="56374" y="8571"/>
                </a:lnTo>
                <a:lnTo>
                  <a:pt x="52274" y="8571"/>
                </a:lnTo>
                <a:lnTo>
                  <a:pt x="56540" y="8571"/>
                </a:lnTo>
                <a:lnTo>
                  <a:pt x="52296" y="8571"/>
                </a:lnTo>
                <a:lnTo>
                  <a:pt x="52009" y="9524"/>
                </a:lnTo>
                <a:lnTo>
                  <a:pt x="51818" y="11111"/>
                </a:lnTo>
                <a:lnTo>
                  <a:pt x="51458" y="16791"/>
                </a:lnTo>
                <a:lnTo>
                  <a:pt x="50498" y="17861"/>
                </a:lnTo>
                <a:lnTo>
                  <a:pt x="46891" y="21590"/>
                </a:lnTo>
                <a:lnTo>
                  <a:pt x="44596" y="22965"/>
                </a:lnTo>
                <a:lnTo>
                  <a:pt x="42113" y="23882"/>
                </a:lnTo>
                <a:lnTo>
                  <a:pt x="35835" y="25354"/>
                </a:lnTo>
                <a:lnTo>
                  <a:pt x="34368" y="24522"/>
                </a:lnTo>
                <a:lnTo>
                  <a:pt x="32437" y="23015"/>
                </a:lnTo>
                <a:lnTo>
                  <a:pt x="26111" y="17487"/>
                </a:lnTo>
                <a:lnTo>
                  <a:pt x="25980" y="16420"/>
                </a:lnTo>
                <a:lnTo>
                  <a:pt x="25893" y="14756"/>
                </a:lnTo>
                <a:lnTo>
                  <a:pt x="25835" y="12695"/>
                </a:lnTo>
                <a:lnTo>
                  <a:pt x="24843" y="11320"/>
                </a:lnTo>
                <a:lnTo>
                  <a:pt x="23230" y="10404"/>
                </a:lnTo>
                <a:lnTo>
                  <a:pt x="21202" y="9793"/>
                </a:lnTo>
                <a:lnTo>
                  <a:pt x="19849" y="8433"/>
                </a:lnTo>
                <a:lnTo>
                  <a:pt x="18948" y="6574"/>
                </a:lnTo>
                <a:lnTo>
                  <a:pt x="17501" y="1297"/>
                </a:lnTo>
                <a:lnTo>
                  <a:pt x="18335" y="864"/>
                </a:lnTo>
                <a:lnTo>
                  <a:pt x="19844" y="576"/>
                </a:lnTo>
                <a:lnTo>
                  <a:pt x="24558" y="113"/>
                </a:lnTo>
                <a:lnTo>
                  <a:pt x="25897" y="74"/>
                </a:lnTo>
                <a:lnTo>
                  <a:pt x="38728" y="0"/>
                </a:lnTo>
                <a:lnTo>
                  <a:pt x="39153" y="952"/>
                </a:lnTo>
                <a:lnTo>
                  <a:pt x="38485" y="2539"/>
                </a:lnTo>
                <a:lnTo>
                  <a:pt x="34536" y="8218"/>
                </a:lnTo>
                <a:lnTo>
                  <a:pt x="26931" y="15921"/>
                </a:lnTo>
                <a:lnTo>
                  <a:pt x="25574" y="16329"/>
                </a:lnTo>
                <a:lnTo>
                  <a:pt x="23717" y="16600"/>
                </a:lnTo>
                <a:lnTo>
                  <a:pt x="17530" y="17112"/>
                </a:lnTo>
                <a:lnTo>
                  <a:pt x="16449" y="16170"/>
                </a:lnTo>
                <a:lnTo>
                  <a:pt x="8645" y="8641"/>
                </a:lnTo>
                <a:lnTo>
                  <a:pt x="8605" y="8602"/>
                </a:lnTo>
                <a:lnTo>
                  <a:pt x="0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30"/>
          <p:cNvSpPr/>
          <p:nvPr/>
        </p:nvSpPr>
        <p:spPr>
          <a:xfrm>
            <a:off x="1837372" y="2374582"/>
            <a:ext cx="300028" cy="282894"/>
          </a:xfrm>
          <a:custGeom>
            <a:avLst/>
            <a:gdLst/>
            <a:ahLst/>
            <a:cxnLst/>
            <a:rect l="0" t="0" r="0" b="0"/>
            <a:pathLst>
              <a:path w="300028" h="282894">
                <a:moveTo>
                  <a:pt x="0" y="17145"/>
                </a:moveTo>
                <a:lnTo>
                  <a:pt x="0" y="24526"/>
                </a:lnTo>
                <a:lnTo>
                  <a:pt x="953" y="24923"/>
                </a:lnTo>
                <a:lnTo>
                  <a:pt x="9325" y="25561"/>
                </a:lnTo>
                <a:lnTo>
                  <a:pt x="15574" y="25648"/>
                </a:lnTo>
                <a:lnTo>
                  <a:pt x="24702" y="25687"/>
                </a:lnTo>
                <a:lnTo>
                  <a:pt x="29803" y="24744"/>
                </a:lnTo>
                <a:lnTo>
                  <a:pt x="35109" y="23164"/>
                </a:lnTo>
                <a:lnTo>
                  <a:pt x="40551" y="21158"/>
                </a:lnTo>
                <a:lnTo>
                  <a:pt x="46084" y="19820"/>
                </a:lnTo>
                <a:lnTo>
                  <a:pt x="51678" y="18928"/>
                </a:lnTo>
                <a:lnTo>
                  <a:pt x="57311" y="18334"/>
                </a:lnTo>
                <a:lnTo>
                  <a:pt x="62973" y="17938"/>
                </a:lnTo>
                <a:lnTo>
                  <a:pt x="68652" y="17673"/>
                </a:lnTo>
                <a:lnTo>
                  <a:pt x="80995" y="17380"/>
                </a:lnTo>
                <a:lnTo>
                  <a:pt x="96005" y="17249"/>
                </a:lnTo>
                <a:lnTo>
                  <a:pt x="103056" y="16262"/>
                </a:lnTo>
                <a:lnTo>
                  <a:pt x="109661" y="14651"/>
                </a:lnTo>
                <a:lnTo>
                  <a:pt x="115970" y="12625"/>
                </a:lnTo>
                <a:lnTo>
                  <a:pt x="123033" y="11274"/>
                </a:lnTo>
                <a:lnTo>
                  <a:pt x="130600" y="10374"/>
                </a:lnTo>
                <a:lnTo>
                  <a:pt x="138501" y="9773"/>
                </a:lnTo>
                <a:lnTo>
                  <a:pt x="145674" y="9373"/>
                </a:lnTo>
                <a:lnTo>
                  <a:pt x="158724" y="8928"/>
                </a:lnTo>
                <a:lnTo>
                  <a:pt x="164871" y="7857"/>
                </a:lnTo>
                <a:lnTo>
                  <a:pt x="170874" y="6191"/>
                </a:lnTo>
                <a:lnTo>
                  <a:pt x="176781" y="4127"/>
                </a:lnTo>
                <a:lnTo>
                  <a:pt x="182624" y="2751"/>
                </a:lnTo>
                <a:lnTo>
                  <a:pt x="188424" y="1834"/>
                </a:lnTo>
                <a:lnTo>
                  <a:pt x="194196" y="1223"/>
                </a:lnTo>
                <a:lnTo>
                  <a:pt x="200902" y="815"/>
                </a:lnTo>
                <a:lnTo>
                  <a:pt x="215972" y="362"/>
                </a:lnTo>
                <a:lnTo>
                  <a:pt x="252951" y="21"/>
                </a:lnTo>
                <a:lnTo>
                  <a:pt x="289403" y="0"/>
                </a:lnTo>
                <a:lnTo>
                  <a:pt x="293089" y="2540"/>
                </a:lnTo>
                <a:lnTo>
                  <a:pt x="295405" y="4551"/>
                </a:lnTo>
                <a:lnTo>
                  <a:pt x="296949" y="6844"/>
                </a:lnTo>
                <a:lnTo>
                  <a:pt x="298665" y="11932"/>
                </a:lnTo>
                <a:lnTo>
                  <a:pt x="299631" y="20151"/>
                </a:lnTo>
                <a:lnTo>
                  <a:pt x="299917" y="28619"/>
                </a:lnTo>
                <a:lnTo>
                  <a:pt x="300027" y="45724"/>
                </a:lnTo>
                <a:lnTo>
                  <a:pt x="297493" y="53977"/>
                </a:lnTo>
                <a:lnTo>
                  <a:pt x="295484" y="58844"/>
                </a:lnTo>
                <a:lnTo>
                  <a:pt x="294144" y="63995"/>
                </a:lnTo>
                <a:lnTo>
                  <a:pt x="293251" y="69333"/>
                </a:lnTo>
                <a:lnTo>
                  <a:pt x="292655" y="74797"/>
                </a:lnTo>
                <a:lnTo>
                  <a:pt x="291306" y="80345"/>
                </a:lnTo>
                <a:lnTo>
                  <a:pt x="289454" y="85948"/>
                </a:lnTo>
                <a:lnTo>
                  <a:pt x="287267" y="91589"/>
                </a:lnTo>
                <a:lnTo>
                  <a:pt x="284856" y="97254"/>
                </a:lnTo>
                <a:lnTo>
                  <a:pt x="279638" y="108629"/>
                </a:lnTo>
                <a:lnTo>
                  <a:pt x="276913" y="113377"/>
                </a:lnTo>
                <a:lnTo>
                  <a:pt x="271345" y="121192"/>
                </a:lnTo>
                <a:lnTo>
                  <a:pt x="268526" y="125563"/>
                </a:lnTo>
                <a:lnTo>
                  <a:pt x="265695" y="130381"/>
                </a:lnTo>
                <a:lnTo>
                  <a:pt x="262855" y="135498"/>
                </a:lnTo>
                <a:lnTo>
                  <a:pt x="257160" y="146264"/>
                </a:lnTo>
                <a:lnTo>
                  <a:pt x="245742" y="168698"/>
                </a:lnTo>
                <a:lnTo>
                  <a:pt x="243838" y="174377"/>
                </a:lnTo>
                <a:lnTo>
                  <a:pt x="242569" y="180069"/>
                </a:lnTo>
                <a:lnTo>
                  <a:pt x="241722" y="185769"/>
                </a:lnTo>
                <a:lnTo>
                  <a:pt x="240206" y="191473"/>
                </a:lnTo>
                <a:lnTo>
                  <a:pt x="238242" y="197181"/>
                </a:lnTo>
                <a:lnTo>
                  <a:pt x="235981" y="202892"/>
                </a:lnTo>
                <a:lnTo>
                  <a:pt x="234473" y="208604"/>
                </a:lnTo>
                <a:lnTo>
                  <a:pt x="233468" y="214317"/>
                </a:lnTo>
                <a:lnTo>
                  <a:pt x="232798" y="220030"/>
                </a:lnTo>
                <a:lnTo>
                  <a:pt x="232351" y="224792"/>
                </a:lnTo>
                <a:lnTo>
                  <a:pt x="231854" y="232623"/>
                </a:lnTo>
                <a:lnTo>
                  <a:pt x="230770" y="236044"/>
                </a:lnTo>
                <a:lnTo>
                  <a:pt x="227024" y="242386"/>
                </a:lnTo>
                <a:lnTo>
                  <a:pt x="224725" y="248380"/>
                </a:lnTo>
                <a:lnTo>
                  <a:pt x="223430" y="257109"/>
                </a:lnTo>
                <a:lnTo>
                  <a:pt x="223248" y="259988"/>
                </a:lnTo>
                <a:lnTo>
                  <a:pt x="222175" y="262861"/>
                </a:lnTo>
                <a:lnTo>
                  <a:pt x="217065" y="270501"/>
                </a:lnTo>
                <a:lnTo>
                  <a:pt x="210124" y="278368"/>
                </a:lnTo>
                <a:lnTo>
                  <a:pt x="20574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31"/>
          <p:cNvSpPr/>
          <p:nvPr/>
        </p:nvSpPr>
        <p:spPr>
          <a:xfrm>
            <a:off x="2291714" y="2348864"/>
            <a:ext cx="248452" cy="300026"/>
          </a:xfrm>
          <a:custGeom>
            <a:avLst/>
            <a:gdLst/>
            <a:ahLst/>
            <a:cxnLst/>
            <a:rect l="0" t="0" r="0" b="0"/>
            <a:pathLst>
              <a:path w="248452" h="300026">
                <a:moveTo>
                  <a:pt x="240030" y="0"/>
                </a:moveTo>
                <a:lnTo>
                  <a:pt x="240030" y="4552"/>
                </a:lnTo>
                <a:lnTo>
                  <a:pt x="238125" y="5892"/>
                </a:lnTo>
                <a:lnTo>
                  <a:pt x="230929" y="7381"/>
                </a:lnTo>
                <a:lnTo>
                  <a:pt x="223920" y="8044"/>
                </a:lnTo>
                <a:lnTo>
                  <a:pt x="216678" y="8338"/>
                </a:lnTo>
                <a:lnTo>
                  <a:pt x="195563" y="8542"/>
                </a:lnTo>
                <a:lnTo>
                  <a:pt x="65736" y="8573"/>
                </a:lnTo>
                <a:lnTo>
                  <a:pt x="63827" y="9526"/>
                </a:lnTo>
                <a:lnTo>
                  <a:pt x="62554" y="11113"/>
                </a:lnTo>
                <a:lnTo>
                  <a:pt x="61705" y="13124"/>
                </a:lnTo>
                <a:lnTo>
                  <a:pt x="60187" y="14465"/>
                </a:lnTo>
                <a:lnTo>
                  <a:pt x="58222" y="15358"/>
                </a:lnTo>
                <a:lnTo>
                  <a:pt x="55960" y="15954"/>
                </a:lnTo>
                <a:lnTo>
                  <a:pt x="54452" y="17304"/>
                </a:lnTo>
                <a:lnTo>
                  <a:pt x="53446" y="19156"/>
                </a:lnTo>
                <a:lnTo>
                  <a:pt x="52329" y="23754"/>
                </a:lnTo>
                <a:lnTo>
                  <a:pt x="51700" y="31698"/>
                </a:lnTo>
                <a:lnTo>
                  <a:pt x="51514" y="40084"/>
                </a:lnTo>
                <a:lnTo>
                  <a:pt x="51470" y="45755"/>
                </a:lnTo>
                <a:lnTo>
                  <a:pt x="50506" y="48601"/>
                </a:lnTo>
                <a:lnTo>
                  <a:pt x="46895" y="54303"/>
                </a:lnTo>
                <a:lnTo>
                  <a:pt x="44655" y="62553"/>
                </a:lnTo>
                <a:lnTo>
                  <a:pt x="44058" y="67420"/>
                </a:lnTo>
                <a:lnTo>
                  <a:pt x="42707" y="71617"/>
                </a:lnTo>
                <a:lnTo>
                  <a:pt x="38666" y="78820"/>
                </a:lnTo>
                <a:lnTo>
                  <a:pt x="36235" y="85196"/>
                </a:lnTo>
                <a:lnTo>
                  <a:pt x="35155" y="92158"/>
                </a:lnTo>
                <a:lnTo>
                  <a:pt x="34867" y="96681"/>
                </a:lnTo>
                <a:lnTo>
                  <a:pt x="34547" y="105835"/>
                </a:lnTo>
                <a:lnTo>
                  <a:pt x="34366" y="116343"/>
                </a:lnTo>
                <a:lnTo>
                  <a:pt x="34324" y="122511"/>
                </a:lnTo>
                <a:lnTo>
                  <a:pt x="33360" y="125489"/>
                </a:lnTo>
                <a:lnTo>
                  <a:pt x="29750" y="131338"/>
                </a:lnTo>
                <a:lnTo>
                  <a:pt x="27510" y="139653"/>
                </a:lnTo>
                <a:lnTo>
                  <a:pt x="26913" y="144537"/>
                </a:lnTo>
                <a:lnTo>
                  <a:pt x="25562" y="147793"/>
                </a:lnTo>
                <a:lnTo>
                  <a:pt x="23709" y="149964"/>
                </a:lnTo>
                <a:lnTo>
                  <a:pt x="21521" y="151411"/>
                </a:lnTo>
                <a:lnTo>
                  <a:pt x="20063" y="153329"/>
                </a:lnTo>
                <a:lnTo>
                  <a:pt x="19090" y="155559"/>
                </a:lnTo>
                <a:lnTo>
                  <a:pt x="18442" y="157999"/>
                </a:lnTo>
                <a:lnTo>
                  <a:pt x="18962" y="160578"/>
                </a:lnTo>
                <a:lnTo>
                  <a:pt x="22081" y="165983"/>
                </a:lnTo>
                <a:lnTo>
                  <a:pt x="22341" y="167806"/>
                </a:lnTo>
                <a:lnTo>
                  <a:pt x="21561" y="169021"/>
                </a:lnTo>
                <a:lnTo>
                  <a:pt x="18018" y="170970"/>
                </a:lnTo>
                <a:lnTo>
                  <a:pt x="17533" y="173777"/>
                </a:lnTo>
                <a:lnTo>
                  <a:pt x="17404" y="175859"/>
                </a:lnTo>
                <a:lnTo>
                  <a:pt x="18270" y="177247"/>
                </a:lnTo>
                <a:lnTo>
                  <a:pt x="19800" y="178172"/>
                </a:lnTo>
                <a:lnTo>
                  <a:pt x="24549" y="179658"/>
                </a:lnTo>
                <a:lnTo>
                  <a:pt x="31378" y="179951"/>
                </a:lnTo>
                <a:lnTo>
                  <a:pt x="32996" y="179991"/>
                </a:lnTo>
                <a:lnTo>
                  <a:pt x="38458" y="175463"/>
                </a:lnTo>
                <a:lnTo>
                  <a:pt x="40879" y="174125"/>
                </a:lnTo>
                <a:lnTo>
                  <a:pt x="46109" y="172639"/>
                </a:lnTo>
                <a:lnTo>
                  <a:pt x="49789" y="171291"/>
                </a:lnTo>
                <a:lnTo>
                  <a:pt x="54148" y="169439"/>
                </a:lnTo>
                <a:lnTo>
                  <a:pt x="58959" y="167252"/>
                </a:lnTo>
                <a:lnTo>
                  <a:pt x="64071" y="165794"/>
                </a:lnTo>
                <a:lnTo>
                  <a:pt x="69384" y="164822"/>
                </a:lnTo>
                <a:lnTo>
                  <a:pt x="74831" y="164174"/>
                </a:lnTo>
                <a:lnTo>
                  <a:pt x="79415" y="162790"/>
                </a:lnTo>
                <a:lnTo>
                  <a:pt x="87048" y="158711"/>
                </a:lnTo>
                <a:lnTo>
                  <a:pt x="91370" y="157243"/>
                </a:lnTo>
                <a:lnTo>
                  <a:pt x="96156" y="156264"/>
                </a:lnTo>
                <a:lnTo>
                  <a:pt x="101252" y="155611"/>
                </a:lnTo>
                <a:lnTo>
                  <a:pt x="107506" y="154223"/>
                </a:lnTo>
                <a:lnTo>
                  <a:pt x="114534" y="152346"/>
                </a:lnTo>
                <a:lnTo>
                  <a:pt x="122076" y="150141"/>
                </a:lnTo>
                <a:lnTo>
                  <a:pt x="129009" y="148672"/>
                </a:lnTo>
                <a:lnTo>
                  <a:pt x="135536" y="147692"/>
                </a:lnTo>
                <a:lnTo>
                  <a:pt x="141793" y="147039"/>
                </a:lnTo>
                <a:lnTo>
                  <a:pt x="148821" y="147557"/>
                </a:lnTo>
                <a:lnTo>
                  <a:pt x="156364" y="148854"/>
                </a:lnTo>
                <a:lnTo>
                  <a:pt x="164250" y="150671"/>
                </a:lnTo>
                <a:lnTo>
                  <a:pt x="170460" y="151882"/>
                </a:lnTo>
                <a:lnTo>
                  <a:pt x="175553" y="152690"/>
                </a:lnTo>
                <a:lnTo>
                  <a:pt x="179901" y="153229"/>
                </a:lnTo>
                <a:lnTo>
                  <a:pt x="184704" y="154540"/>
                </a:lnTo>
                <a:lnTo>
                  <a:pt x="189811" y="156367"/>
                </a:lnTo>
                <a:lnTo>
                  <a:pt x="195121" y="158537"/>
                </a:lnTo>
                <a:lnTo>
                  <a:pt x="200566" y="160937"/>
                </a:lnTo>
                <a:lnTo>
                  <a:pt x="211695" y="166143"/>
                </a:lnTo>
                <a:lnTo>
                  <a:pt x="216378" y="168865"/>
                </a:lnTo>
                <a:lnTo>
                  <a:pt x="224121" y="174429"/>
                </a:lnTo>
                <a:lnTo>
                  <a:pt x="230737" y="180077"/>
                </a:lnTo>
                <a:lnTo>
                  <a:pt x="233835" y="182916"/>
                </a:lnTo>
                <a:lnTo>
                  <a:pt x="239817" y="191152"/>
                </a:lnTo>
                <a:lnTo>
                  <a:pt x="244698" y="200209"/>
                </a:lnTo>
                <a:lnTo>
                  <a:pt x="246867" y="207410"/>
                </a:lnTo>
                <a:lnTo>
                  <a:pt x="247832" y="213785"/>
                </a:lnTo>
                <a:lnTo>
                  <a:pt x="248375" y="222729"/>
                </a:lnTo>
                <a:lnTo>
                  <a:pt x="248451" y="225639"/>
                </a:lnTo>
                <a:lnTo>
                  <a:pt x="245995" y="233952"/>
                </a:lnTo>
                <a:lnTo>
                  <a:pt x="242681" y="243044"/>
                </a:lnTo>
                <a:lnTo>
                  <a:pt x="241209" y="250260"/>
                </a:lnTo>
                <a:lnTo>
                  <a:pt x="238014" y="256642"/>
                </a:lnTo>
                <a:lnTo>
                  <a:pt x="235829" y="259677"/>
                </a:lnTo>
                <a:lnTo>
                  <a:pt x="228320" y="265590"/>
                </a:lnTo>
                <a:lnTo>
                  <a:pt x="223651" y="268500"/>
                </a:lnTo>
                <a:lnTo>
                  <a:pt x="218633" y="271393"/>
                </a:lnTo>
                <a:lnTo>
                  <a:pt x="207978" y="277147"/>
                </a:lnTo>
                <a:lnTo>
                  <a:pt x="179941" y="291462"/>
                </a:lnTo>
                <a:lnTo>
                  <a:pt x="174254" y="294320"/>
                </a:lnTo>
                <a:lnTo>
                  <a:pt x="167604" y="296226"/>
                </a:lnTo>
                <a:lnTo>
                  <a:pt x="160314" y="297497"/>
                </a:lnTo>
                <a:lnTo>
                  <a:pt x="152596" y="298344"/>
                </a:lnTo>
                <a:lnTo>
                  <a:pt x="145546" y="298909"/>
                </a:lnTo>
                <a:lnTo>
                  <a:pt x="138941" y="299285"/>
                </a:lnTo>
                <a:lnTo>
                  <a:pt x="126522" y="299703"/>
                </a:lnTo>
                <a:lnTo>
                  <a:pt x="100487" y="299972"/>
                </a:lnTo>
                <a:lnTo>
                  <a:pt x="72661" y="300025"/>
                </a:lnTo>
                <a:lnTo>
                  <a:pt x="67491" y="299077"/>
                </a:lnTo>
                <a:lnTo>
                  <a:pt x="63091" y="297492"/>
                </a:lnTo>
                <a:lnTo>
                  <a:pt x="55663" y="294144"/>
                </a:lnTo>
                <a:lnTo>
                  <a:pt x="49187" y="292656"/>
                </a:lnTo>
                <a:lnTo>
                  <a:pt x="45174" y="292259"/>
                </a:lnTo>
                <a:lnTo>
                  <a:pt x="40594" y="291995"/>
                </a:lnTo>
                <a:lnTo>
                  <a:pt x="31377" y="291701"/>
                </a:lnTo>
                <a:lnTo>
                  <a:pt x="24106" y="291570"/>
                </a:lnTo>
                <a:lnTo>
                  <a:pt x="20833" y="290583"/>
                </a:lnTo>
                <a:lnTo>
                  <a:pt x="14657" y="286946"/>
                </a:lnTo>
                <a:lnTo>
                  <a:pt x="10376" y="284094"/>
                </a:lnTo>
                <a:lnTo>
                  <a:pt x="6834" y="28342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32"/>
          <p:cNvSpPr/>
          <p:nvPr/>
        </p:nvSpPr>
        <p:spPr>
          <a:xfrm>
            <a:off x="1854517" y="2931795"/>
            <a:ext cx="51427" cy="351473"/>
          </a:xfrm>
          <a:custGeom>
            <a:avLst/>
            <a:gdLst/>
            <a:ahLst/>
            <a:cxnLst/>
            <a:rect l="0" t="0" r="0" b="0"/>
            <a:pathLst>
              <a:path w="51427" h="35147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8731" y="14228"/>
                </a:lnTo>
                <a:lnTo>
                  <a:pt x="10583" y="15200"/>
                </a:lnTo>
                <a:lnTo>
                  <a:pt x="12770" y="15848"/>
                </a:lnTo>
                <a:lnTo>
                  <a:pt x="14229" y="17233"/>
                </a:lnTo>
                <a:lnTo>
                  <a:pt x="15201" y="19108"/>
                </a:lnTo>
                <a:lnTo>
                  <a:pt x="15849" y="21311"/>
                </a:lnTo>
                <a:lnTo>
                  <a:pt x="16569" y="28839"/>
                </a:lnTo>
                <a:lnTo>
                  <a:pt x="16761" y="33513"/>
                </a:lnTo>
                <a:lnTo>
                  <a:pt x="17841" y="37582"/>
                </a:lnTo>
                <a:lnTo>
                  <a:pt x="19514" y="41247"/>
                </a:lnTo>
                <a:lnTo>
                  <a:pt x="21582" y="44643"/>
                </a:lnTo>
                <a:lnTo>
                  <a:pt x="22961" y="48812"/>
                </a:lnTo>
                <a:lnTo>
                  <a:pt x="24492" y="58524"/>
                </a:lnTo>
                <a:lnTo>
                  <a:pt x="25853" y="63781"/>
                </a:lnTo>
                <a:lnTo>
                  <a:pt x="27713" y="69191"/>
                </a:lnTo>
                <a:lnTo>
                  <a:pt x="29905" y="74702"/>
                </a:lnTo>
                <a:lnTo>
                  <a:pt x="31367" y="80281"/>
                </a:lnTo>
                <a:lnTo>
                  <a:pt x="32341" y="85906"/>
                </a:lnTo>
                <a:lnTo>
                  <a:pt x="32991" y="91560"/>
                </a:lnTo>
                <a:lnTo>
                  <a:pt x="33424" y="97235"/>
                </a:lnTo>
                <a:lnTo>
                  <a:pt x="33713" y="102923"/>
                </a:lnTo>
                <a:lnTo>
                  <a:pt x="33905" y="108620"/>
                </a:lnTo>
                <a:lnTo>
                  <a:pt x="34986" y="114323"/>
                </a:lnTo>
                <a:lnTo>
                  <a:pt x="36659" y="120030"/>
                </a:lnTo>
                <a:lnTo>
                  <a:pt x="38727" y="125740"/>
                </a:lnTo>
                <a:lnTo>
                  <a:pt x="40105" y="132404"/>
                </a:lnTo>
                <a:lnTo>
                  <a:pt x="41024" y="139704"/>
                </a:lnTo>
                <a:lnTo>
                  <a:pt x="41637" y="147429"/>
                </a:lnTo>
                <a:lnTo>
                  <a:pt x="42046" y="154483"/>
                </a:lnTo>
                <a:lnTo>
                  <a:pt x="42499" y="167401"/>
                </a:lnTo>
                <a:lnTo>
                  <a:pt x="42791" y="191217"/>
                </a:lnTo>
                <a:lnTo>
                  <a:pt x="42862" y="289768"/>
                </a:lnTo>
                <a:lnTo>
                  <a:pt x="43815" y="294143"/>
                </a:lnTo>
                <a:lnTo>
                  <a:pt x="45402" y="298013"/>
                </a:lnTo>
                <a:lnTo>
                  <a:pt x="47414" y="301545"/>
                </a:lnTo>
                <a:lnTo>
                  <a:pt x="48754" y="304852"/>
                </a:lnTo>
                <a:lnTo>
                  <a:pt x="50243" y="311067"/>
                </a:lnTo>
                <a:lnTo>
                  <a:pt x="51082" y="319921"/>
                </a:lnTo>
                <a:lnTo>
                  <a:pt x="51330" y="328577"/>
                </a:lnTo>
                <a:lnTo>
                  <a:pt x="51426" y="341203"/>
                </a:lnTo>
                <a:lnTo>
                  <a:pt x="50476" y="342721"/>
                </a:lnTo>
                <a:lnTo>
                  <a:pt x="48891" y="344686"/>
                </a:lnTo>
                <a:lnTo>
                  <a:pt x="44053" y="350132"/>
                </a:lnTo>
                <a:lnTo>
                  <a:pt x="42704" y="350579"/>
                </a:lnTo>
                <a:lnTo>
                  <a:pt x="40852" y="350876"/>
                </a:lnTo>
                <a:lnTo>
                  <a:pt x="3429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33"/>
          <p:cNvSpPr/>
          <p:nvPr/>
        </p:nvSpPr>
        <p:spPr>
          <a:xfrm>
            <a:off x="2068829" y="3214802"/>
            <a:ext cx="25710" cy="25604"/>
          </a:xfrm>
          <a:custGeom>
            <a:avLst/>
            <a:gdLst/>
            <a:ahLst/>
            <a:cxnLst/>
            <a:rect l="0" t="0" r="0" b="0"/>
            <a:pathLst>
              <a:path w="25710" h="25604">
                <a:moveTo>
                  <a:pt x="17146" y="25603"/>
                </a:moveTo>
                <a:lnTo>
                  <a:pt x="17146" y="18222"/>
                </a:lnTo>
                <a:lnTo>
                  <a:pt x="18098" y="16872"/>
                </a:lnTo>
                <a:lnTo>
                  <a:pt x="19685" y="15020"/>
                </a:lnTo>
                <a:lnTo>
                  <a:pt x="24526" y="9754"/>
                </a:lnTo>
                <a:lnTo>
                  <a:pt x="24924" y="8369"/>
                </a:lnTo>
                <a:lnTo>
                  <a:pt x="25188" y="6494"/>
                </a:lnTo>
                <a:lnTo>
                  <a:pt x="25709" y="0"/>
                </a:lnTo>
                <a:lnTo>
                  <a:pt x="23174" y="2476"/>
                </a:lnTo>
                <a:lnTo>
                  <a:pt x="18336" y="7276"/>
                </a:lnTo>
                <a:lnTo>
                  <a:pt x="16987" y="7670"/>
                </a:lnTo>
                <a:lnTo>
                  <a:pt x="15135" y="7933"/>
                </a:lnTo>
                <a:lnTo>
                  <a:pt x="12947" y="8108"/>
                </a:lnTo>
                <a:lnTo>
                  <a:pt x="11489" y="9177"/>
                </a:lnTo>
                <a:lnTo>
                  <a:pt x="10517" y="10842"/>
                </a:lnTo>
                <a:lnTo>
                  <a:pt x="9869" y="12905"/>
                </a:lnTo>
                <a:lnTo>
                  <a:pt x="8485" y="14280"/>
                </a:lnTo>
                <a:lnTo>
                  <a:pt x="6609" y="15197"/>
                </a:lnTo>
                <a:lnTo>
                  <a:pt x="0" y="17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34"/>
          <p:cNvSpPr/>
          <p:nvPr/>
        </p:nvSpPr>
        <p:spPr>
          <a:xfrm>
            <a:off x="2265997" y="2906080"/>
            <a:ext cx="299993" cy="299918"/>
          </a:xfrm>
          <a:custGeom>
            <a:avLst/>
            <a:gdLst/>
            <a:ahLst/>
            <a:cxnLst/>
            <a:rect l="0" t="0" r="0" b="0"/>
            <a:pathLst>
              <a:path w="299993" h="299918">
                <a:moveTo>
                  <a:pt x="282892" y="17142"/>
                </a:moveTo>
                <a:lnTo>
                  <a:pt x="282892" y="12591"/>
                </a:lnTo>
                <a:lnTo>
                  <a:pt x="283845" y="11251"/>
                </a:lnTo>
                <a:lnTo>
                  <a:pt x="285432" y="10357"/>
                </a:lnTo>
                <a:lnTo>
                  <a:pt x="287443" y="9761"/>
                </a:lnTo>
                <a:lnTo>
                  <a:pt x="287832" y="9364"/>
                </a:lnTo>
                <a:lnTo>
                  <a:pt x="287138" y="9099"/>
                </a:lnTo>
                <a:lnTo>
                  <a:pt x="285723" y="8922"/>
                </a:lnTo>
                <a:lnTo>
                  <a:pt x="285732" y="8805"/>
                </a:lnTo>
                <a:lnTo>
                  <a:pt x="291186" y="8579"/>
                </a:lnTo>
                <a:lnTo>
                  <a:pt x="291410" y="3632"/>
                </a:lnTo>
                <a:lnTo>
                  <a:pt x="291440" y="5740"/>
                </a:lnTo>
                <a:lnTo>
                  <a:pt x="290496" y="6683"/>
                </a:lnTo>
                <a:lnTo>
                  <a:pt x="288914" y="7312"/>
                </a:lnTo>
                <a:lnTo>
                  <a:pt x="282137" y="8197"/>
                </a:lnTo>
                <a:lnTo>
                  <a:pt x="275889" y="8404"/>
                </a:lnTo>
                <a:lnTo>
                  <a:pt x="255465" y="8548"/>
                </a:lnTo>
                <a:lnTo>
                  <a:pt x="246572" y="11100"/>
                </a:lnTo>
                <a:lnTo>
                  <a:pt x="241534" y="13114"/>
                </a:lnTo>
                <a:lnTo>
                  <a:pt x="236270" y="14457"/>
                </a:lnTo>
                <a:lnTo>
                  <a:pt x="230856" y="15352"/>
                </a:lnTo>
                <a:lnTo>
                  <a:pt x="225342" y="15949"/>
                </a:lnTo>
                <a:lnTo>
                  <a:pt x="219760" y="16347"/>
                </a:lnTo>
                <a:lnTo>
                  <a:pt x="214134" y="16611"/>
                </a:lnTo>
                <a:lnTo>
                  <a:pt x="202803" y="16906"/>
                </a:lnTo>
                <a:lnTo>
                  <a:pt x="174297" y="17111"/>
                </a:lnTo>
                <a:lnTo>
                  <a:pt x="169538" y="16169"/>
                </a:lnTo>
                <a:lnTo>
                  <a:pt x="161710" y="12582"/>
                </a:lnTo>
                <a:lnTo>
                  <a:pt x="152516" y="10353"/>
                </a:lnTo>
                <a:lnTo>
                  <a:pt x="147398" y="9759"/>
                </a:lnTo>
                <a:lnTo>
                  <a:pt x="139170" y="9098"/>
                </a:lnTo>
                <a:lnTo>
                  <a:pt x="135643" y="8922"/>
                </a:lnTo>
                <a:lnTo>
                  <a:pt x="132338" y="7852"/>
                </a:lnTo>
                <a:lnTo>
                  <a:pt x="123137" y="2748"/>
                </a:lnTo>
                <a:lnTo>
                  <a:pt x="117275" y="1220"/>
                </a:lnTo>
                <a:lnTo>
                  <a:pt x="108620" y="359"/>
                </a:lnTo>
                <a:lnTo>
                  <a:pt x="100023" y="105"/>
                </a:lnTo>
                <a:lnTo>
                  <a:pt x="86227" y="0"/>
                </a:lnTo>
                <a:lnTo>
                  <a:pt x="78388" y="7378"/>
                </a:lnTo>
                <a:lnTo>
                  <a:pt x="77976" y="8728"/>
                </a:lnTo>
                <a:lnTo>
                  <a:pt x="77315" y="17738"/>
                </a:lnTo>
                <a:lnTo>
                  <a:pt x="77201" y="25891"/>
                </a:lnTo>
                <a:lnTo>
                  <a:pt x="77185" y="28690"/>
                </a:lnTo>
                <a:lnTo>
                  <a:pt x="74627" y="36879"/>
                </a:lnTo>
                <a:lnTo>
                  <a:pt x="71267" y="45917"/>
                </a:lnTo>
                <a:lnTo>
                  <a:pt x="69774" y="53108"/>
                </a:lnTo>
                <a:lnTo>
                  <a:pt x="69111" y="62020"/>
                </a:lnTo>
                <a:lnTo>
                  <a:pt x="68934" y="67063"/>
                </a:lnTo>
                <a:lnTo>
                  <a:pt x="67863" y="72330"/>
                </a:lnTo>
                <a:lnTo>
                  <a:pt x="66197" y="77746"/>
                </a:lnTo>
                <a:lnTo>
                  <a:pt x="64134" y="83263"/>
                </a:lnTo>
                <a:lnTo>
                  <a:pt x="61842" y="91931"/>
                </a:lnTo>
                <a:lnTo>
                  <a:pt x="59870" y="99912"/>
                </a:lnTo>
                <a:lnTo>
                  <a:pt x="58011" y="104707"/>
                </a:lnTo>
                <a:lnTo>
                  <a:pt x="55819" y="109809"/>
                </a:lnTo>
                <a:lnTo>
                  <a:pt x="53383" y="118017"/>
                </a:lnTo>
                <a:lnTo>
                  <a:pt x="52301" y="124841"/>
                </a:lnTo>
                <a:lnTo>
                  <a:pt x="51692" y="134037"/>
                </a:lnTo>
                <a:lnTo>
                  <a:pt x="51511" y="142794"/>
                </a:lnTo>
                <a:lnTo>
                  <a:pt x="51436" y="162372"/>
                </a:lnTo>
                <a:lnTo>
                  <a:pt x="59655" y="171081"/>
                </a:lnTo>
                <a:lnTo>
                  <a:pt x="59903" y="166788"/>
                </a:lnTo>
                <a:lnTo>
                  <a:pt x="60890" y="165483"/>
                </a:lnTo>
                <a:lnTo>
                  <a:pt x="62501" y="164614"/>
                </a:lnTo>
                <a:lnTo>
                  <a:pt x="66831" y="163648"/>
                </a:lnTo>
                <a:lnTo>
                  <a:pt x="74623" y="163104"/>
                </a:lnTo>
                <a:lnTo>
                  <a:pt x="80156" y="162976"/>
                </a:lnTo>
                <a:lnTo>
                  <a:pt x="82965" y="161990"/>
                </a:lnTo>
                <a:lnTo>
                  <a:pt x="88626" y="158354"/>
                </a:lnTo>
                <a:lnTo>
                  <a:pt x="96857" y="153563"/>
                </a:lnTo>
                <a:lnTo>
                  <a:pt x="101719" y="150952"/>
                </a:lnTo>
                <a:lnTo>
                  <a:pt x="106865" y="149211"/>
                </a:lnTo>
                <a:lnTo>
                  <a:pt x="112201" y="148051"/>
                </a:lnTo>
                <a:lnTo>
                  <a:pt x="117663" y="147277"/>
                </a:lnTo>
                <a:lnTo>
                  <a:pt x="126272" y="143877"/>
                </a:lnTo>
                <a:lnTo>
                  <a:pt x="135178" y="139191"/>
                </a:lnTo>
                <a:lnTo>
                  <a:pt x="141554" y="136608"/>
                </a:lnTo>
                <a:lnTo>
                  <a:pt x="148662" y="133934"/>
                </a:lnTo>
                <a:lnTo>
                  <a:pt x="154353" y="132151"/>
                </a:lnTo>
                <a:lnTo>
                  <a:pt x="163216" y="130170"/>
                </a:lnTo>
                <a:lnTo>
                  <a:pt x="168818" y="129641"/>
                </a:lnTo>
                <a:lnTo>
                  <a:pt x="175410" y="129289"/>
                </a:lnTo>
                <a:lnTo>
                  <a:pt x="189403" y="128898"/>
                </a:lnTo>
                <a:lnTo>
                  <a:pt x="201971" y="128724"/>
                </a:lnTo>
                <a:lnTo>
                  <a:pt x="207990" y="129630"/>
                </a:lnTo>
                <a:lnTo>
                  <a:pt x="213908" y="131187"/>
                </a:lnTo>
                <a:lnTo>
                  <a:pt x="219758" y="133177"/>
                </a:lnTo>
                <a:lnTo>
                  <a:pt x="225563" y="135456"/>
                </a:lnTo>
                <a:lnTo>
                  <a:pt x="231338" y="137928"/>
                </a:lnTo>
                <a:lnTo>
                  <a:pt x="237093" y="140528"/>
                </a:lnTo>
                <a:lnTo>
                  <a:pt x="246027" y="143418"/>
                </a:lnTo>
                <a:lnTo>
                  <a:pt x="254125" y="145655"/>
                </a:lnTo>
                <a:lnTo>
                  <a:pt x="258952" y="147585"/>
                </a:lnTo>
                <a:lnTo>
                  <a:pt x="264074" y="149824"/>
                </a:lnTo>
                <a:lnTo>
                  <a:pt x="272306" y="154852"/>
                </a:lnTo>
                <a:lnTo>
                  <a:pt x="279140" y="160261"/>
                </a:lnTo>
                <a:lnTo>
                  <a:pt x="288342" y="168662"/>
                </a:lnTo>
                <a:lnTo>
                  <a:pt x="294205" y="174337"/>
                </a:lnTo>
                <a:lnTo>
                  <a:pt x="296149" y="177184"/>
                </a:lnTo>
                <a:lnTo>
                  <a:pt x="298309" y="182887"/>
                </a:lnTo>
                <a:lnTo>
                  <a:pt x="299269" y="191136"/>
                </a:lnTo>
                <a:lnTo>
                  <a:pt x="299696" y="200200"/>
                </a:lnTo>
                <a:lnTo>
                  <a:pt x="299886" y="207404"/>
                </a:lnTo>
                <a:lnTo>
                  <a:pt x="299992" y="216814"/>
                </a:lnTo>
                <a:lnTo>
                  <a:pt x="297478" y="225265"/>
                </a:lnTo>
                <a:lnTo>
                  <a:pt x="293185" y="234419"/>
                </a:lnTo>
                <a:lnTo>
                  <a:pt x="288102" y="241662"/>
                </a:lnTo>
                <a:lnTo>
                  <a:pt x="282668" y="248056"/>
                </a:lnTo>
                <a:lnTo>
                  <a:pt x="274253" y="257011"/>
                </a:lnTo>
                <a:lnTo>
                  <a:pt x="267623" y="262816"/>
                </a:lnTo>
                <a:lnTo>
                  <a:pt x="258326" y="268570"/>
                </a:lnTo>
                <a:lnTo>
                  <a:pt x="253180" y="271438"/>
                </a:lnTo>
                <a:lnTo>
                  <a:pt x="242382" y="277165"/>
                </a:lnTo>
                <a:lnTo>
                  <a:pt x="235883" y="280026"/>
                </a:lnTo>
                <a:lnTo>
                  <a:pt x="228693" y="282885"/>
                </a:lnTo>
                <a:lnTo>
                  <a:pt x="221042" y="285744"/>
                </a:lnTo>
                <a:lnTo>
                  <a:pt x="214036" y="287650"/>
                </a:lnTo>
                <a:lnTo>
                  <a:pt x="207461" y="288921"/>
                </a:lnTo>
                <a:lnTo>
                  <a:pt x="201172" y="289768"/>
                </a:lnTo>
                <a:lnTo>
                  <a:pt x="194122" y="291285"/>
                </a:lnTo>
                <a:lnTo>
                  <a:pt x="186565" y="293249"/>
                </a:lnTo>
                <a:lnTo>
                  <a:pt x="178669" y="295511"/>
                </a:lnTo>
                <a:lnTo>
                  <a:pt x="170548" y="297019"/>
                </a:lnTo>
                <a:lnTo>
                  <a:pt x="162276" y="298024"/>
                </a:lnTo>
                <a:lnTo>
                  <a:pt x="153904" y="298694"/>
                </a:lnTo>
                <a:lnTo>
                  <a:pt x="146418" y="299141"/>
                </a:lnTo>
                <a:lnTo>
                  <a:pt x="133019" y="299637"/>
                </a:lnTo>
                <a:lnTo>
                  <a:pt x="110216" y="299917"/>
                </a:lnTo>
                <a:lnTo>
                  <a:pt x="103005" y="299004"/>
                </a:lnTo>
                <a:lnTo>
                  <a:pt x="96292" y="297442"/>
                </a:lnTo>
                <a:lnTo>
                  <a:pt x="89912" y="295449"/>
                </a:lnTo>
                <a:lnTo>
                  <a:pt x="83754" y="294120"/>
                </a:lnTo>
                <a:lnTo>
                  <a:pt x="77743" y="293234"/>
                </a:lnTo>
                <a:lnTo>
                  <a:pt x="71832" y="292643"/>
                </a:lnTo>
                <a:lnTo>
                  <a:pt x="65985" y="291297"/>
                </a:lnTo>
                <a:lnTo>
                  <a:pt x="60183" y="289447"/>
                </a:lnTo>
                <a:lnTo>
                  <a:pt x="54409" y="287261"/>
                </a:lnTo>
                <a:lnTo>
                  <a:pt x="45454" y="284832"/>
                </a:lnTo>
                <a:lnTo>
                  <a:pt x="41733" y="284185"/>
                </a:lnTo>
                <a:lnTo>
                  <a:pt x="35058" y="280925"/>
                </a:lnTo>
                <a:lnTo>
                  <a:pt x="25945" y="273735"/>
                </a:lnTo>
                <a:lnTo>
                  <a:pt x="23012" y="271072"/>
                </a:lnTo>
                <a:lnTo>
                  <a:pt x="20104" y="269296"/>
                </a:lnTo>
                <a:lnTo>
                  <a:pt x="11460" y="265844"/>
                </a:lnTo>
                <a:lnTo>
                  <a:pt x="2546" y="259167"/>
                </a:lnTo>
                <a:lnTo>
                  <a:pt x="0" y="257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35"/>
          <p:cNvSpPr/>
          <p:nvPr/>
        </p:nvSpPr>
        <p:spPr>
          <a:xfrm>
            <a:off x="1991677" y="3463303"/>
            <a:ext cx="287044" cy="341556"/>
          </a:xfrm>
          <a:custGeom>
            <a:avLst/>
            <a:gdLst/>
            <a:ahLst/>
            <a:cxnLst/>
            <a:rect l="0" t="0" r="0" b="0"/>
            <a:pathLst>
              <a:path w="287044" h="341556">
                <a:moveTo>
                  <a:pt x="42862" y="77139"/>
                </a:moveTo>
                <a:lnTo>
                  <a:pt x="34643" y="68920"/>
                </a:lnTo>
                <a:lnTo>
                  <a:pt x="29844" y="68671"/>
                </a:lnTo>
                <a:lnTo>
                  <a:pt x="28468" y="67684"/>
                </a:lnTo>
                <a:lnTo>
                  <a:pt x="27551" y="66073"/>
                </a:lnTo>
                <a:lnTo>
                  <a:pt x="25749" y="60100"/>
                </a:lnTo>
                <a:lnTo>
                  <a:pt x="30278" y="60026"/>
                </a:lnTo>
                <a:lnTo>
                  <a:pt x="31615" y="59063"/>
                </a:lnTo>
                <a:lnTo>
                  <a:pt x="32507" y="57468"/>
                </a:lnTo>
                <a:lnTo>
                  <a:pt x="33101" y="55453"/>
                </a:lnTo>
                <a:lnTo>
                  <a:pt x="36302" y="50673"/>
                </a:lnTo>
                <a:lnTo>
                  <a:pt x="38489" y="48065"/>
                </a:lnTo>
                <a:lnTo>
                  <a:pt x="41851" y="46326"/>
                </a:lnTo>
                <a:lnTo>
                  <a:pt x="50668" y="44395"/>
                </a:lnTo>
                <a:lnTo>
                  <a:pt x="58397" y="40996"/>
                </a:lnTo>
                <a:lnTo>
                  <a:pt x="65959" y="36310"/>
                </a:lnTo>
                <a:lnTo>
                  <a:pt x="70643" y="33728"/>
                </a:lnTo>
                <a:lnTo>
                  <a:pt x="75670" y="31053"/>
                </a:lnTo>
                <a:lnTo>
                  <a:pt x="83796" y="25541"/>
                </a:lnTo>
                <a:lnTo>
                  <a:pt x="91535" y="19917"/>
                </a:lnTo>
                <a:lnTo>
                  <a:pt x="96266" y="17083"/>
                </a:lnTo>
                <a:lnTo>
                  <a:pt x="101325" y="14242"/>
                </a:lnTo>
                <a:lnTo>
                  <a:pt x="107555" y="11395"/>
                </a:lnTo>
                <a:lnTo>
                  <a:pt x="114566" y="8545"/>
                </a:lnTo>
                <a:lnTo>
                  <a:pt x="122097" y="5692"/>
                </a:lnTo>
                <a:lnTo>
                  <a:pt x="129023" y="3790"/>
                </a:lnTo>
                <a:lnTo>
                  <a:pt x="135546" y="2523"/>
                </a:lnTo>
                <a:lnTo>
                  <a:pt x="141798" y="1677"/>
                </a:lnTo>
                <a:lnTo>
                  <a:pt x="148825" y="1114"/>
                </a:lnTo>
                <a:lnTo>
                  <a:pt x="156367" y="738"/>
                </a:lnTo>
                <a:lnTo>
                  <a:pt x="175553" y="209"/>
                </a:lnTo>
                <a:lnTo>
                  <a:pt x="195121" y="30"/>
                </a:lnTo>
                <a:lnTo>
                  <a:pt x="211695" y="0"/>
                </a:lnTo>
                <a:lnTo>
                  <a:pt x="217330" y="948"/>
                </a:lnTo>
                <a:lnTo>
                  <a:pt x="222992" y="2532"/>
                </a:lnTo>
                <a:lnTo>
                  <a:pt x="228671" y="4541"/>
                </a:lnTo>
                <a:lnTo>
                  <a:pt x="237522" y="9314"/>
                </a:lnTo>
                <a:lnTo>
                  <a:pt x="244630" y="14609"/>
                </a:lnTo>
                <a:lnTo>
                  <a:pt x="250964" y="20138"/>
                </a:lnTo>
                <a:lnTo>
                  <a:pt x="253035" y="22946"/>
                </a:lnTo>
                <a:lnTo>
                  <a:pt x="256901" y="31449"/>
                </a:lnTo>
                <a:lnTo>
                  <a:pt x="262703" y="40000"/>
                </a:lnTo>
                <a:lnTo>
                  <a:pt x="264394" y="45711"/>
                </a:lnTo>
                <a:lnTo>
                  <a:pt x="265347" y="54281"/>
                </a:lnTo>
                <a:lnTo>
                  <a:pt x="265629" y="62852"/>
                </a:lnTo>
                <a:lnTo>
                  <a:pt x="265712" y="71424"/>
                </a:lnTo>
                <a:lnTo>
                  <a:pt x="263192" y="79679"/>
                </a:lnTo>
                <a:lnTo>
                  <a:pt x="258897" y="88746"/>
                </a:lnTo>
                <a:lnTo>
                  <a:pt x="253813" y="95950"/>
                </a:lnTo>
                <a:lnTo>
                  <a:pt x="245838" y="102327"/>
                </a:lnTo>
                <a:lnTo>
                  <a:pt x="241045" y="105361"/>
                </a:lnTo>
                <a:lnTo>
                  <a:pt x="235944" y="108336"/>
                </a:lnTo>
                <a:lnTo>
                  <a:pt x="230638" y="111272"/>
                </a:lnTo>
                <a:lnTo>
                  <a:pt x="219663" y="117074"/>
                </a:lnTo>
                <a:lnTo>
                  <a:pt x="208436" y="122828"/>
                </a:lnTo>
                <a:lnTo>
                  <a:pt x="202775" y="126648"/>
                </a:lnTo>
                <a:lnTo>
                  <a:pt x="197095" y="131100"/>
                </a:lnTo>
                <a:lnTo>
                  <a:pt x="191405" y="135973"/>
                </a:lnTo>
                <a:lnTo>
                  <a:pt x="182541" y="141388"/>
                </a:lnTo>
                <a:lnTo>
                  <a:pt x="175427" y="144747"/>
                </a:lnTo>
                <a:lnTo>
                  <a:pt x="169090" y="149414"/>
                </a:lnTo>
                <a:lnTo>
                  <a:pt x="160167" y="157398"/>
                </a:lnTo>
                <a:lnTo>
                  <a:pt x="157261" y="159220"/>
                </a:lnTo>
                <a:lnTo>
                  <a:pt x="151491" y="161244"/>
                </a:lnTo>
                <a:lnTo>
                  <a:pt x="142888" y="162384"/>
                </a:lnTo>
                <a:lnTo>
                  <a:pt x="135374" y="162801"/>
                </a:lnTo>
                <a:lnTo>
                  <a:pt x="128622" y="162864"/>
                </a:lnTo>
                <a:lnTo>
                  <a:pt x="153290" y="162864"/>
                </a:lnTo>
                <a:lnTo>
                  <a:pt x="157439" y="163817"/>
                </a:lnTo>
                <a:lnTo>
                  <a:pt x="164588" y="167415"/>
                </a:lnTo>
                <a:lnTo>
                  <a:pt x="173480" y="169649"/>
                </a:lnTo>
                <a:lnTo>
                  <a:pt x="178518" y="170245"/>
                </a:lnTo>
                <a:lnTo>
                  <a:pt x="186656" y="170907"/>
                </a:lnTo>
                <a:lnTo>
                  <a:pt x="190160" y="171084"/>
                </a:lnTo>
                <a:lnTo>
                  <a:pt x="194401" y="172154"/>
                </a:lnTo>
                <a:lnTo>
                  <a:pt x="199133" y="173820"/>
                </a:lnTo>
                <a:lnTo>
                  <a:pt x="204193" y="175883"/>
                </a:lnTo>
                <a:lnTo>
                  <a:pt x="209471" y="177258"/>
                </a:lnTo>
                <a:lnTo>
                  <a:pt x="214895" y="178175"/>
                </a:lnTo>
                <a:lnTo>
                  <a:pt x="220416" y="178787"/>
                </a:lnTo>
                <a:lnTo>
                  <a:pt x="229090" y="182006"/>
                </a:lnTo>
                <a:lnTo>
                  <a:pt x="237073" y="186611"/>
                </a:lnTo>
                <a:lnTo>
                  <a:pt x="246971" y="191833"/>
                </a:lnTo>
                <a:lnTo>
                  <a:pt x="255180" y="197329"/>
                </a:lnTo>
                <a:lnTo>
                  <a:pt x="262003" y="202947"/>
                </a:lnTo>
                <a:lnTo>
                  <a:pt x="268211" y="208619"/>
                </a:lnTo>
                <a:lnTo>
                  <a:pt x="270247" y="211465"/>
                </a:lnTo>
                <a:lnTo>
                  <a:pt x="274066" y="220021"/>
                </a:lnTo>
                <a:lnTo>
                  <a:pt x="278334" y="225732"/>
                </a:lnTo>
                <a:lnTo>
                  <a:pt x="279854" y="229541"/>
                </a:lnTo>
                <a:lnTo>
                  <a:pt x="281542" y="238853"/>
                </a:lnTo>
                <a:lnTo>
                  <a:pt x="284832" y="246802"/>
                </a:lnTo>
                <a:lnTo>
                  <a:pt x="287043" y="250255"/>
                </a:lnTo>
                <a:lnTo>
                  <a:pt x="286612" y="253510"/>
                </a:lnTo>
                <a:lnTo>
                  <a:pt x="284420" y="256632"/>
                </a:lnTo>
                <a:lnTo>
                  <a:pt x="281053" y="259666"/>
                </a:lnTo>
                <a:lnTo>
                  <a:pt x="278809" y="262641"/>
                </a:lnTo>
                <a:lnTo>
                  <a:pt x="274697" y="272332"/>
                </a:lnTo>
                <a:lnTo>
                  <a:pt x="270360" y="281684"/>
                </a:lnTo>
                <a:lnTo>
                  <a:pt x="267798" y="289650"/>
                </a:lnTo>
                <a:lnTo>
                  <a:pt x="267114" y="293108"/>
                </a:lnTo>
                <a:lnTo>
                  <a:pt x="263815" y="299490"/>
                </a:lnTo>
                <a:lnTo>
                  <a:pt x="261602" y="302526"/>
                </a:lnTo>
                <a:lnTo>
                  <a:pt x="254063" y="308438"/>
                </a:lnTo>
                <a:lnTo>
                  <a:pt x="249385" y="311349"/>
                </a:lnTo>
                <a:lnTo>
                  <a:pt x="244362" y="313289"/>
                </a:lnTo>
                <a:lnTo>
                  <a:pt x="239108" y="314582"/>
                </a:lnTo>
                <a:lnTo>
                  <a:pt x="233700" y="315445"/>
                </a:lnTo>
                <a:lnTo>
                  <a:pt x="225152" y="318942"/>
                </a:lnTo>
                <a:lnTo>
                  <a:pt x="217225" y="323672"/>
                </a:lnTo>
                <a:lnTo>
                  <a:pt x="207352" y="328950"/>
                </a:lnTo>
                <a:lnTo>
                  <a:pt x="202052" y="330737"/>
                </a:lnTo>
                <a:lnTo>
                  <a:pt x="196614" y="331930"/>
                </a:lnTo>
                <a:lnTo>
                  <a:pt x="191083" y="332724"/>
                </a:lnTo>
                <a:lnTo>
                  <a:pt x="185491" y="334207"/>
                </a:lnTo>
                <a:lnTo>
                  <a:pt x="179858" y="336148"/>
                </a:lnTo>
                <a:lnTo>
                  <a:pt x="174198" y="338394"/>
                </a:lnTo>
                <a:lnTo>
                  <a:pt x="168520" y="339891"/>
                </a:lnTo>
                <a:lnTo>
                  <a:pt x="162829" y="340890"/>
                </a:lnTo>
                <a:lnTo>
                  <a:pt x="157130" y="341555"/>
                </a:lnTo>
                <a:lnTo>
                  <a:pt x="152378" y="341046"/>
                </a:lnTo>
                <a:lnTo>
                  <a:pt x="148258" y="339755"/>
                </a:lnTo>
                <a:lnTo>
                  <a:pt x="144559" y="337941"/>
                </a:lnTo>
                <a:lnTo>
                  <a:pt x="139235" y="336732"/>
                </a:lnTo>
                <a:lnTo>
                  <a:pt x="132828" y="335926"/>
                </a:lnTo>
                <a:lnTo>
                  <a:pt x="125700" y="335389"/>
                </a:lnTo>
                <a:lnTo>
                  <a:pt x="119995" y="334078"/>
                </a:lnTo>
                <a:lnTo>
                  <a:pt x="111116" y="330082"/>
                </a:lnTo>
                <a:lnTo>
                  <a:pt x="106462" y="328635"/>
                </a:lnTo>
                <a:lnTo>
                  <a:pt x="101455" y="327671"/>
                </a:lnTo>
                <a:lnTo>
                  <a:pt x="96212" y="327028"/>
                </a:lnTo>
                <a:lnTo>
                  <a:pt x="90811" y="326599"/>
                </a:lnTo>
                <a:lnTo>
                  <a:pt x="85306" y="326313"/>
                </a:lnTo>
                <a:lnTo>
                  <a:pt x="79730" y="326123"/>
                </a:lnTo>
                <a:lnTo>
                  <a:pt x="74109" y="325043"/>
                </a:lnTo>
                <a:lnTo>
                  <a:pt x="68456" y="323371"/>
                </a:lnTo>
                <a:lnTo>
                  <a:pt x="62782" y="321304"/>
                </a:lnTo>
                <a:lnTo>
                  <a:pt x="53938" y="319007"/>
                </a:lnTo>
                <a:lnTo>
                  <a:pt x="50247" y="318394"/>
                </a:lnTo>
                <a:lnTo>
                  <a:pt x="43604" y="315174"/>
                </a:lnTo>
                <a:lnTo>
                  <a:pt x="40500" y="312981"/>
                </a:lnTo>
                <a:lnTo>
                  <a:pt x="31970" y="310545"/>
                </a:lnTo>
                <a:lnTo>
                  <a:pt x="27028" y="309896"/>
                </a:lnTo>
                <a:lnTo>
                  <a:pt x="18998" y="306634"/>
                </a:lnTo>
                <a:lnTo>
                  <a:pt x="9183" y="300411"/>
                </a:lnTo>
                <a:lnTo>
                  <a:pt x="246" y="300031"/>
                </a:lnTo>
                <a:lnTo>
                  <a:pt x="0" y="3000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6"/>
          <p:cNvSpPr/>
          <p:nvPr/>
        </p:nvSpPr>
        <p:spPr>
          <a:xfrm>
            <a:off x="2060267" y="3943359"/>
            <a:ext cx="305518" cy="368609"/>
          </a:xfrm>
          <a:custGeom>
            <a:avLst/>
            <a:gdLst/>
            <a:ahLst/>
            <a:cxnLst/>
            <a:rect l="0" t="0" r="0" b="0"/>
            <a:pathLst>
              <a:path w="305518" h="368609">
                <a:moveTo>
                  <a:pt x="137150" y="8563"/>
                </a:moveTo>
                <a:lnTo>
                  <a:pt x="137150" y="4012"/>
                </a:lnTo>
                <a:lnTo>
                  <a:pt x="136197" y="2672"/>
                </a:lnTo>
                <a:lnTo>
                  <a:pt x="134610" y="1778"/>
                </a:lnTo>
                <a:lnTo>
                  <a:pt x="128930" y="96"/>
                </a:lnTo>
                <a:lnTo>
                  <a:pt x="121227" y="0"/>
                </a:lnTo>
                <a:lnTo>
                  <a:pt x="115816" y="4544"/>
                </a:lnTo>
                <a:lnTo>
                  <a:pt x="114355" y="6836"/>
                </a:lnTo>
                <a:lnTo>
                  <a:pt x="111817" y="15591"/>
                </a:lnTo>
                <a:lnTo>
                  <a:pt x="104665" y="24627"/>
                </a:lnTo>
                <a:lnTo>
                  <a:pt x="99535" y="33482"/>
                </a:lnTo>
                <a:lnTo>
                  <a:pt x="91291" y="44628"/>
                </a:lnTo>
                <a:lnTo>
                  <a:pt x="82816" y="53962"/>
                </a:lnTo>
                <a:lnTo>
                  <a:pt x="77124" y="62396"/>
                </a:lnTo>
                <a:lnTo>
                  <a:pt x="70467" y="72494"/>
                </a:lnTo>
                <a:lnTo>
                  <a:pt x="61158" y="83332"/>
                </a:lnTo>
                <a:lnTo>
                  <a:pt x="53211" y="91959"/>
                </a:lnTo>
                <a:lnTo>
                  <a:pt x="46504" y="99920"/>
                </a:lnTo>
                <a:lnTo>
                  <a:pt x="40348" y="109809"/>
                </a:lnTo>
                <a:lnTo>
                  <a:pt x="34437" y="120554"/>
                </a:lnTo>
                <a:lnTo>
                  <a:pt x="25754" y="137313"/>
                </a:lnTo>
                <a:lnTo>
                  <a:pt x="14286" y="160043"/>
                </a:lnTo>
                <a:lnTo>
                  <a:pt x="11107" y="171455"/>
                </a:lnTo>
                <a:lnTo>
                  <a:pt x="8741" y="182877"/>
                </a:lnTo>
                <a:lnTo>
                  <a:pt x="4514" y="194303"/>
                </a:lnTo>
                <a:lnTo>
                  <a:pt x="2001" y="203192"/>
                </a:lnTo>
                <a:lnTo>
                  <a:pt x="884" y="211270"/>
                </a:lnTo>
                <a:lnTo>
                  <a:pt x="387" y="221210"/>
                </a:lnTo>
                <a:lnTo>
                  <a:pt x="166" y="231978"/>
                </a:lnTo>
                <a:lnTo>
                  <a:pt x="0" y="266934"/>
                </a:lnTo>
                <a:lnTo>
                  <a:pt x="949" y="270345"/>
                </a:lnTo>
                <a:lnTo>
                  <a:pt x="6836" y="280650"/>
                </a:lnTo>
                <a:lnTo>
                  <a:pt x="11922" y="290146"/>
                </a:lnTo>
                <a:lnTo>
                  <a:pt x="20141" y="301651"/>
                </a:lnTo>
                <a:lnTo>
                  <a:pt x="28609" y="311092"/>
                </a:lnTo>
                <a:lnTo>
                  <a:pt x="37151" y="319922"/>
                </a:lnTo>
                <a:lnTo>
                  <a:pt x="45714" y="328571"/>
                </a:lnTo>
                <a:lnTo>
                  <a:pt x="48570" y="330487"/>
                </a:lnTo>
                <a:lnTo>
                  <a:pt x="57141" y="334136"/>
                </a:lnTo>
                <a:lnTo>
                  <a:pt x="62855" y="338364"/>
                </a:lnTo>
                <a:lnTo>
                  <a:pt x="66665" y="339873"/>
                </a:lnTo>
                <a:lnTo>
                  <a:pt x="75978" y="341549"/>
                </a:lnTo>
                <a:lnTo>
                  <a:pt x="81129" y="341997"/>
                </a:lnTo>
                <a:lnTo>
                  <a:pt x="86468" y="342295"/>
                </a:lnTo>
                <a:lnTo>
                  <a:pt x="97480" y="342626"/>
                </a:lnTo>
                <a:lnTo>
                  <a:pt x="131464" y="342868"/>
                </a:lnTo>
                <a:lnTo>
                  <a:pt x="160014" y="342887"/>
                </a:lnTo>
                <a:lnTo>
                  <a:pt x="164775" y="341936"/>
                </a:lnTo>
                <a:lnTo>
                  <a:pt x="172605" y="338339"/>
                </a:lnTo>
                <a:lnTo>
                  <a:pt x="186920" y="330959"/>
                </a:lnTo>
                <a:lnTo>
                  <a:pt x="192237" y="329221"/>
                </a:lnTo>
                <a:lnTo>
                  <a:pt x="197687" y="328062"/>
                </a:lnTo>
                <a:lnTo>
                  <a:pt x="203226" y="327290"/>
                </a:lnTo>
                <a:lnTo>
                  <a:pt x="208823" y="325823"/>
                </a:lnTo>
                <a:lnTo>
                  <a:pt x="214459" y="323892"/>
                </a:lnTo>
                <a:lnTo>
                  <a:pt x="220122" y="321652"/>
                </a:lnTo>
                <a:lnTo>
                  <a:pt x="228954" y="316624"/>
                </a:lnTo>
                <a:lnTo>
                  <a:pt x="236054" y="312167"/>
                </a:lnTo>
                <a:lnTo>
                  <a:pt x="246359" y="308705"/>
                </a:lnTo>
                <a:lnTo>
                  <a:pt x="255855" y="304520"/>
                </a:lnTo>
                <a:lnTo>
                  <a:pt x="263885" y="299484"/>
                </a:lnTo>
                <a:lnTo>
                  <a:pt x="267360" y="296808"/>
                </a:lnTo>
                <a:lnTo>
                  <a:pt x="273761" y="288754"/>
                </a:lnTo>
                <a:lnTo>
                  <a:pt x="279781" y="279777"/>
                </a:lnTo>
                <a:lnTo>
                  <a:pt x="288525" y="269369"/>
                </a:lnTo>
                <a:lnTo>
                  <a:pt x="294280" y="263224"/>
                </a:lnTo>
                <a:lnTo>
                  <a:pt x="296196" y="260253"/>
                </a:lnTo>
                <a:lnTo>
                  <a:pt x="298325" y="254410"/>
                </a:lnTo>
                <a:lnTo>
                  <a:pt x="299523" y="245766"/>
                </a:lnTo>
                <a:lnTo>
                  <a:pt x="302343" y="237494"/>
                </a:lnTo>
                <a:lnTo>
                  <a:pt x="304429" y="232621"/>
                </a:lnTo>
                <a:lnTo>
                  <a:pt x="304867" y="228420"/>
                </a:lnTo>
                <a:lnTo>
                  <a:pt x="304206" y="224667"/>
                </a:lnTo>
                <a:lnTo>
                  <a:pt x="302813" y="221213"/>
                </a:lnTo>
                <a:lnTo>
                  <a:pt x="302837" y="217957"/>
                </a:lnTo>
                <a:lnTo>
                  <a:pt x="303806" y="214834"/>
                </a:lnTo>
                <a:lnTo>
                  <a:pt x="305404" y="211799"/>
                </a:lnTo>
                <a:lnTo>
                  <a:pt x="305517" y="208824"/>
                </a:lnTo>
                <a:lnTo>
                  <a:pt x="304639" y="205888"/>
                </a:lnTo>
                <a:lnTo>
                  <a:pt x="303102" y="202978"/>
                </a:lnTo>
                <a:lnTo>
                  <a:pt x="301125" y="201038"/>
                </a:lnTo>
                <a:lnTo>
                  <a:pt x="298854" y="199745"/>
                </a:lnTo>
                <a:lnTo>
                  <a:pt x="293791" y="198308"/>
                </a:lnTo>
                <a:lnTo>
                  <a:pt x="288366" y="197669"/>
                </a:lnTo>
                <a:lnTo>
                  <a:pt x="285585" y="196546"/>
                </a:lnTo>
                <a:lnTo>
                  <a:pt x="277122" y="191368"/>
                </a:lnTo>
                <a:lnTo>
                  <a:pt x="271432" y="189822"/>
                </a:lnTo>
                <a:lnTo>
                  <a:pt x="262874" y="188952"/>
                </a:lnTo>
                <a:lnTo>
                  <a:pt x="254306" y="188694"/>
                </a:lnTo>
                <a:lnTo>
                  <a:pt x="251449" y="189611"/>
                </a:lnTo>
                <a:lnTo>
                  <a:pt x="245735" y="193169"/>
                </a:lnTo>
                <a:lnTo>
                  <a:pt x="237480" y="195385"/>
                </a:lnTo>
                <a:lnTo>
                  <a:pt x="232612" y="195976"/>
                </a:lnTo>
                <a:lnTo>
                  <a:pt x="228414" y="197323"/>
                </a:lnTo>
                <a:lnTo>
                  <a:pt x="221209" y="201359"/>
                </a:lnTo>
                <a:lnTo>
                  <a:pt x="212292" y="206328"/>
                </a:lnTo>
                <a:lnTo>
                  <a:pt x="202931" y="211711"/>
                </a:lnTo>
                <a:lnTo>
                  <a:pt x="195596" y="217279"/>
                </a:lnTo>
                <a:lnTo>
                  <a:pt x="186111" y="225768"/>
                </a:lnTo>
                <a:lnTo>
                  <a:pt x="180183" y="234004"/>
                </a:lnTo>
                <a:lnTo>
                  <a:pt x="177269" y="238867"/>
                </a:lnTo>
                <a:lnTo>
                  <a:pt x="168951" y="246810"/>
                </a:lnTo>
                <a:lnTo>
                  <a:pt x="164065" y="250262"/>
                </a:lnTo>
                <a:lnTo>
                  <a:pt x="160809" y="254468"/>
                </a:lnTo>
                <a:lnTo>
                  <a:pt x="158637" y="259177"/>
                </a:lnTo>
                <a:lnTo>
                  <a:pt x="155273" y="268537"/>
                </a:lnTo>
                <a:lnTo>
                  <a:pt x="150602" y="275872"/>
                </a:lnTo>
                <a:lnTo>
                  <a:pt x="147891" y="284847"/>
                </a:lnTo>
                <a:lnTo>
                  <a:pt x="146686" y="295186"/>
                </a:lnTo>
                <a:lnTo>
                  <a:pt x="146151" y="306131"/>
                </a:lnTo>
                <a:lnTo>
                  <a:pt x="145849" y="318452"/>
                </a:lnTo>
                <a:lnTo>
                  <a:pt x="145722" y="368134"/>
                </a:lnTo>
                <a:lnTo>
                  <a:pt x="154295" y="3686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37"/>
          <p:cNvSpPr/>
          <p:nvPr/>
        </p:nvSpPr>
        <p:spPr>
          <a:xfrm>
            <a:off x="1931672" y="4493181"/>
            <a:ext cx="25716" cy="453152"/>
          </a:xfrm>
          <a:custGeom>
            <a:avLst/>
            <a:gdLst/>
            <a:ahLst/>
            <a:cxnLst/>
            <a:rect l="0" t="0" r="0" b="0"/>
            <a:pathLst>
              <a:path w="25716" h="453152">
                <a:moveTo>
                  <a:pt x="8570" y="7381"/>
                </a:moveTo>
                <a:lnTo>
                  <a:pt x="1189" y="7381"/>
                </a:lnTo>
                <a:lnTo>
                  <a:pt x="792" y="6429"/>
                </a:lnTo>
                <a:lnTo>
                  <a:pt x="102" y="0"/>
                </a:lnTo>
                <a:lnTo>
                  <a:pt x="0" y="7059"/>
                </a:lnTo>
                <a:lnTo>
                  <a:pt x="952" y="8119"/>
                </a:lnTo>
                <a:lnTo>
                  <a:pt x="4549" y="11837"/>
                </a:lnTo>
                <a:lnTo>
                  <a:pt x="5889" y="14162"/>
                </a:lnTo>
                <a:lnTo>
                  <a:pt x="6783" y="16664"/>
                </a:lnTo>
                <a:lnTo>
                  <a:pt x="7379" y="19285"/>
                </a:lnTo>
                <a:lnTo>
                  <a:pt x="8040" y="24737"/>
                </a:lnTo>
                <a:lnTo>
                  <a:pt x="8217" y="27524"/>
                </a:lnTo>
                <a:lnTo>
                  <a:pt x="9287" y="31287"/>
                </a:lnTo>
                <a:lnTo>
                  <a:pt x="10953" y="35701"/>
                </a:lnTo>
                <a:lnTo>
                  <a:pt x="13016" y="40549"/>
                </a:lnTo>
                <a:lnTo>
                  <a:pt x="14392" y="45685"/>
                </a:lnTo>
                <a:lnTo>
                  <a:pt x="15308" y="51015"/>
                </a:lnTo>
                <a:lnTo>
                  <a:pt x="15920" y="56473"/>
                </a:lnTo>
                <a:lnTo>
                  <a:pt x="16599" y="67617"/>
                </a:lnTo>
                <a:lnTo>
                  <a:pt x="16780" y="73256"/>
                </a:lnTo>
                <a:lnTo>
                  <a:pt x="17853" y="78920"/>
                </a:lnTo>
                <a:lnTo>
                  <a:pt x="19522" y="84601"/>
                </a:lnTo>
                <a:lnTo>
                  <a:pt x="21586" y="90294"/>
                </a:lnTo>
                <a:lnTo>
                  <a:pt x="22962" y="96946"/>
                </a:lnTo>
                <a:lnTo>
                  <a:pt x="23880" y="104239"/>
                </a:lnTo>
                <a:lnTo>
                  <a:pt x="24492" y="111958"/>
                </a:lnTo>
                <a:lnTo>
                  <a:pt x="25171" y="125614"/>
                </a:lnTo>
                <a:lnTo>
                  <a:pt x="25473" y="138987"/>
                </a:lnTo>
                <a:lnTo>
                  <a:pt x="25715" y="355964"/>
                </a:lnTo>
                <a:lnTo>
                  <a:pt x="24762" y="361690"/>
                </a:lnTo>
                <a:lnTo>
                  <a:pt x="23175" y="367412"/>
                </a:lnTo>
                <a:lnTo>
                  <a:pt x="21164" y="373132"/>
                </a:lnTo>
                <a:lnTo>
                  <a:pt x="19823" y="377898"/>
                </a:lnTo>
                <a:lnTo>
                  <a:pt x="18930" y="382027"/>
                </a:lnTo>
                <a:lnTo>
                  <a:pt x="18334" y="385733"/>
                </a:lnTo>
                <a:lnTo>
                  <a:pt x="17672" y="392390"/>
                </a:lnTo>
                <a:lnTo>
                  <a:pt x="17299" y="404033"/>
                </a:lnTo>
                <a:lnTo>
                  <a:pt x="17173" y="415932"/>
                </a:lnTo>
                <a:lnTo>
                  <a:pt x="16211" y="417861"/>
                </a:lnTo>
                <a:lnTo>
                  <a:pt x="14616" y="420100"/>
                </a:lnTo>
                <a:lnTo>
                  <a:pt x="12601" y="422544"/>
                </a:lnTo>
                <a:lnTo>
                  <a:pt x="11257" y="425126"/>
                </a:lnTo>
                <a:lnTo>
                  <a:pt x="10361" y="427800"/>
                </a:lnTo>
                <a:lnTo>
                  <a:pt x="8924" y="434386"/>
                </a:lnTo>
                <a:lnTo>
                  <a:pt x="7853" y="435878"/>
                </a:lnTo>
                <a:lnTo>
                  <a:pt x="6187" y="437826"/>
                </a:lnTo>
                <a:lnTo>
                  <a:pt x="360" y="444183"/>
                </a:lnTo>
                <a:lnTo>
                  <a:pt x="105" y="449013"/>
                </a:lnTo>
                <a:lnTo>
                  <a:pt x="1022" y="450392"/>
                </a:lnTo>
                <a:lnTo>
                  <a:pt x="2585" y="451312"/>
                </a:lnTo>
                <a:lnTo>
                  <a:pt x="8570" y="453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38"/>
          <p:cNvSpPr/>
          <p:nvPr/>
        </p:nvSpPr>
        <p:spPr>
          <a:xfrm>
            <a:off x="2094547" y="4517857"/>
            <a:ext cx="411481" cy="342646"/>
          </a:xfrm>
          <a:custGeom>
            <a:avLst/>
            <a:gdLst/>
            <a:ahLst/>
            <a:cxnLst/>
            <a:rect l="0" t="0" r="0" b="0"/>
            <a:pathLst>
              <a:path w="411481" h="342646">
                <a:moveTo>
                  <a:pt x="0" y="145583"/>
                </a:moveTo>
                <a:lnTo>
                  <a:pt x="0" y="129982"/>
                </a:lnTo>
                <a:lnTo>
                  <a:pt x="2540" y="126584"/>
                </a:lnTo>
                <a:lnTo>
                  <a:pt x="4551" y="124344"/>
                </a:lnTo>
                <a:lnTo>
                  <a:pt x="5891" y="120947"/>
                </a:lnTo>
                <a:lnTo>
                  <a:pt x="7381" y="112091"/>
                </a:lnTo>
                <a:lnTo>
                  <a:pt x="8731" y="108014"/>
                </a:lnTo>
                <a:lnTo>
                  <a:pt x="12770" y="100946"/>
                </a:lnTo>
                <a:lnTo>
                  <a:pt x="20400" y="91611"/>
                </a:lnTo>
                <a:lnTo>
                  <a:pt x="28693" y="82813"/>
                </a:lnTo>
                <a:lnTo>
                  <a:pt x="67066" y="44232"/>
                </a:lnTo>
                <a:lnTo>
                  <a:pt x="77749" y="36085"/>
                </a:lnTo>
                <a:lnTo>
                  <a:pt x="87895" y="29290"/>
                </a:lnTo>
                <a:lnTo>
                  <a:pt x="99915" y="20109"/>
                </a:lnTo>
                <a:lnTo>
                  <a:pt x="109812" y="14251"/>
                </a:lnTo>
                <a:lnTo>
                  <a:pt x="120560" y="8473"/>
                </a:lnTo>
                <a:lnTo>
                  <a:pt x="126093" y="5599"/>
                </a:lnTo>
                <a:lnTo>
                  <a:pt x="137322" y="2405"/>
                </a:lnTo>
                <a:lnTo>
                  <a:pt x="148662" y="986"/>
                </a:lnTo>
                <a:lnTo>
                  <a:pt x="160052" y="355"/>
                </a:lnTo>
                <a:lnTo>
                  <a:pt x="171464" y="74"/>
                </a:lnTo>
                <a:lnTo>
                  <a:pt x="177174" y="0"/>
                </a:lnTo>
                <a:lnTo>
                  <a:pt x="188599" y="2457"/>
                </a:lnTo>
                <a:lnTo>
                  <a:pt x="199074" y="6724"/>
                </a:lnTo>
                <a:lnTo>
                  <a:pt x="210327" y="14481"/>
                </a:lnTo>
                <a:lnTo>
                  <a:pt x="220645" y="22812"/>
                </a:lnTo>
                <a:lnTo>
                  <a:pt x="230145" y="28470"/>
                </a:lnTo>
                <a:lnTo>
                  <a:pt x="241652" y="37011"/>
                </a:lnTo>
                <a:lnTo>
                  <a:pt x="243969" y="40817"/>
                </a:lnTo>
                <a:lnTo>
                  <a:pt x="246543" y="50125"/>
                </a:lnTo>
                <a:lnTo>
                  <a:pt x="247687" y="58072"/>
                </a:lnTo>
                <a:lnTo>
                  <a:pt x="248196" y="65732"/>
                </a:lnTo>
                <a:lnTo>
                  <a:pt x="248422" y="75486"/>
                </a:lnTo>
                <a:lnTo>
                  <a:pt x="248549" y="91687"/>
                </a:lnTo>
                <a:lnTo>
                  <a:pt x="247614" y="97270"/>
                </a:lnTo>
                <a:lnTo>
                  <a:pt x="246039" y="102897"/>
                </a:lnTo>
                <a:lnTo>
                  <a:pt x="244036" y="108553"/>
                </a:lnTo>
                <a:lnTo>
                  <a:pt x="242701" y="114229"/>
                </a:lnTo>
                <a:lnTo>
                  <a:pt x="241810" y="119918"/>
                </a:lnTo>
                <a:lnTo>
                  <a:pt x="241217" y="125615"/>
                </a:lnTo>
                <a:lnTo>
                  <a:pt x="238916" y="131318"/>
                </a:lnTo>
                <a:lnTo>
                  <a:pt x="235478" y="137026"/>
                </a:lnTo>
                <a:lnTo>
                  <a:pt x="231280" y="142736"/>
                </a:lnTo>
                <a:lnTo>
                  <a:pt x="227529" y="148447"/>
                </a:lnTo>
                <a:lnTo>
                  <a:pt x="224076" y="154160"/>
                </a:lnTo>
                <a:lnTo>
                  <a:pt x="220822" y="159873"/>
                </a:lnTo>
                <a:lnTo>
                  <a:pt x="217699" y="166540"/>
                </a:lnTo>
                <a:lnTo>
                  <a:pt x="214665" y="173841"/>
                </a:lnTo>
                <a:lnTo>
                  <a:pt x="211690" y="181567"/>
                </a:lnTo>
                <a:lnTo>
                  <a:pt x="207802" y="188622"/>
                </a:lnTo>
                <a:lnTo>
                  <a:pt x="203304" y="195231"/>
                </a:lnTo>
                <a:lnTo>
                  <a:pt x="198401" y="201541"/>
                </a:lnTo>
                <a:lnTo>
                  <a:pt x="194180" y="208606"/>
                </a:lnTo>
                <a:lnTo>
                  <a:pt x="190413" y="216173"/>
                </a:lnTo>
                <a:lnTo>
                  <a:pt x="186950" y="224076"/>
                </a:lnTo>
                <a:lnTo>
                  <a:pt x="182736" y="231248"/>
                </a:lnTo>
                <a:lnTo>
                  <a:pt x="178021" y="237936"/>
                </a:lnTo>
                <a:lnTo>
                  <a:pt x="172973" y="244299"/>
                </a:lnTo>
                <a:lnTo>
                  <a:pt x="168655" y="250446"/>
                </a:lnTo>
                <a:lnTo>
                  <a:pt x="164825" y="256449"/>
                </a:lnTo>
                <a:lnTo>
                  <a:pt x="161318" y="262356"/>
                </a:lnTo>
                <a:lnTo>
                  <a:pt x="157075" y="268199"/>
                </a:lnTo>
                <a:lnTo>
                  <a:pt x="152342" y="274000"/>
                </a:lnTo>
                <a:lnTo>
                  <a:pt x="147281" y="279771"/>
                </a:lnTo>
                <a:lnTo>
                  <a:pt x="142955" y="285524"/>
                </a:lnTo>
                <a:lnTo>
                  <a:pt x="139118" y="291264"/>
                </a:lnTo>
                <a:lnTo>
                  <a:pt x="132315" y="301770"/>
                </a:lnTo>
                <a:lnTo>
                  <a:pt x="126117" y="309615"/>
                </a:lnTo>
                <a:lnTo>
                  <a:pt x="117647" y="316275"/>
                </a:lnTo>
                <a:lnTo>
                  <a:pt x="112721" y="319386"/>
                </a:lnTo>
                <a:lnTo>
                  <a:pt x="109437" y="322411"/>
                </a:lnTo>
                <a:lnTo>
                  <a:pt x="107248" y="325381"/>
                </a:lnTo>
                <a:lnTo>
                  <a:pt x="105789" y="328313"/>
                </a:lnTo>
                <a:lnTo>
                  <a:pt x="103863" y="330268"/>
                </a:lnTo>
                <a:lnTo>
                  <a:pt x="101627" y="331571"/>
                </a:lnTo>
                <a:lnTo>
                  <a:pt x="94425" y="334133"/>
                </a:lnTo>
                <a:lnTo>
                  <a:pt x="98886" y="334165"/>
                </a:lnTo>
                <a:lnTo>
                  <a:pt x="100214" y="335121"/>
                </a:lnTo>
                <a:lnTo>
                  <a:pt x="101099" y="336712"/>
                </a:lnTo>
                <a:lnTo>
                  <a:pt x="101690" y="338724"/>
                </a:lnTo>
                <a:lnTo>
                  <a:pt x="103036" y="340067"/>
                </a:lnTo>
                <a:lnTo>
                  <a:pt x="104885" y="340961"/>
                </a:lnTo>
                <a:lnTo>
                  <a:pt x="109481" y="341955"/>
                </a:lnTo>
                <a:lnTo>
                  <a:pt x="120192" y="342593"/>
                </a:lnTo>
                <a:lnTo>
                  <a:pt x="122991" y="342645"/>
                </a:lnTo>
                <a:lnTo>
                  <a:pt x="125809" y="341728"/>
                </a:lnTo>
                <a:lnTo>
                  <a:pt x="131480" y="338168"/>
                </a:lnTo>
                <a:lnTo>
                  <a:pt x="139716" y="335951"/>
                </a:lnTo>
                <a:lnTo>
                  <a:pt x="149726" y="334966"/>
                </a:lnTo>
                <a:lnTo>
                  <a:pt x="160525" y="334528"/>
                </a:lnTo>
                <a:lnTo>
                  <a:pt x="177314" y="334282"/>
                </a:lnTo>
                <a:lnTo>
                  <a:pt x="188661" y="331684"/>
                </a:lnTo>
                <a:lnTo>
                  <a:pt x="208300" y="324866"/>
                </a:lnTo>
                <a:lnTo>
                  <a:pt x="216019" y="322255"/>
                </a:lnTo>
                <a:lnTo>
                  <a:pt x="223070" y="320514"/>
                </a:lnTo>
                <a:lnTo>
                  <a:pt x="229676" y="319353"/>
                </a:lnTo>
                <a:lnTo>
                  <a:pt x="235985" y="318580"/>
                </a:lnTo>
                <a:lnTo>
                  <a:pt x="243048" y="318064"/>
                </a:lnTo>
                <a:lnTo>
                  <a:pt x="250615" y="317721"/>
                </a:lnTo>
                <a:lnTo>
                  <a:pt x="258516" y="317492"/>
                </a:lnTo>
                <a:lnTo>
                  <a:pt x="265689" y="316386"/>
                </a:lnTo>
                <a:lnTo>
                  <a:pt x="272376" y="314696"/>
                </a:lnTo>
                <a:lnTo>
                  <a:pt x="284886" y="311231"/>
                </a:lnTo>
                <a:lnTo>
                  <a:pt x="296796" y="309692"/>
                </a:lnTo>
                <a:lnTo>
                  <a:pt x="303591" y="308329"/>
                </a:lnTo>
                <a:lnTo>
                  <a:pt x="310979" y="306468"/>
                </a:lnTo>
                <a:lnTo>
                  <a:pt x="318762" y="304274"/>
                </a:lnTo>
                <a:lnTo>
                  <a:pt x="325855" y="302812"/>
                </a:lnTo>
                <a:lnTo>
                  <a:pt x="332490" y="301837"/>
                </a:lnTo>
                <a:lnTo>
                  <a:pt x="344940" y="300754"/>
                </a:lnTo>
                <a:lnTo>
                  <a:pt x="356825" y="300273"/>
                </a:lnTo>
                <a:lnTo>
                  <a:pt x="361708" y="299192"/>
                </a:lnTo>
                <a:lnTo>
                  <a:pt x="373132" y="294072"/>
                </a:lnTo>
                <a:lnTo>
                  <a:pt x="382549" y="292132"/>
                </a:lnTo>
                <a:lnTo>
                  <a:pt x="394265" y="291477"/>
                </a:lnTo>
                <a:lnTo>
                  <a:pt x="406953" y="291325"/>
                </a:lnTo>
                <a:lnTo>
                  <a:pt x="411480" y="2913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39"/>
          <p:cNvSpPr/>
          <p:nvPr/>
        </p:nvSpPr>
        <p:spPr>
          <a:xfrm>
            <a:off x="6416386" y="3677611"/>
            <a:ext cx="50135" cy="34282"/>
          </a:xfrm>
          <a:custGeom>
            <a:avLst/>
            <a:gdLst/>
            <a:ahLst/>
            <a:cxnLst/>
            <a:rect l="0" t="0" r="0" b="0"/>
            <a:pathLst>
              <a:path w="50135" h="34282">
                <a:moveTo>
                  <a:pt x="15846" y="17136"/>
                </a:moveTo>
                <a:lnTo>
                  <a:pt x="32629" y="17136"/>
                </a:lnTo>
                <a:lnTo>
                  <a:pt x="33702" y="18089"/>
                </a:lnTo>
                <a:lnTo>
                  <a:pt x="41532" y="25678"/>
                </a:lnTo>
                <a:lnTo>
                  <a:pt x="46105" y="30251"/>
                </a:lnTo>
                <a:lnTo>
                  <a:pt x="46496" y="31594"/>
                </a:lnTo>
                <a:lnTo>
                  <a:pt x="45805" y="32490"/>
                </a:lnTo>
                <a:lnTo>
                  <a:pt x="41637" y="34250"/>
                </a:lnTo>
                <a:lnTo>
                  <a:pt x="25716" y="34281"/>
                </a:lnTo>
                <a:lnTo>
                  <a:pt x="24330" y="33329"/>
                </a:lnTo>
                <a:lnTo>
                  <a:pt x="22455" y="31741"/>
                </a:lnTo>
                <a:lnTo>
                  <a:pt x="15960" y="25813"/>
                </a:lnTo>
                <a:lnTo>
                  <a:pt x="15922" y="24826"/>
                </a:lnTo>
                <a:lnTo>
                  <a:pt x="15853" y="16984"/>
                </a:lnTo>
                <a:lnTo>
                  <a:pt x="15846" y="4127"/>
                </a:lnTo>
                <a:lnTo>
                  <a:pt x="16799" y="2748"/>
                </a:lnTo>
                <a:lnTo>
                  <a:pt x="18386" y="1829"/>
                </a:lnTo>
                <a:lnTo>
                  <a:pt x="23227" y="354"/>
                </a:lnTo>
                <a:lnTo>
                  <a:pt x="24577" y="233"/>
                </a:lnTo>
                <a:lnTo>
                  <a:pt x="26429" y="152"/>
                </a:lnTo>
                <a:lnTo>
                  <a:pt x="32607" y="0"/>
                </a:lnTo>
                <a:lnTo>
                  <a:pt x="33687" y="950"/>
                </a:lnTo>
                <a:lnTo>
                  <a:pt x="41200" y="8211"/>
                </a:lnTo>
                <a:lnTo>
                  <a:pt x="41321" y="9281"/>
                </a:lnTo>
                <a:lnTo>
                  <a:pt x="41402" y="10947"/>
                </a:lnTo>
                <a:lnTo>
                  <a:pt x="41532" y="15913"/>
                </a:lnTo>
                <a:lnTo>
                  <a:pt x="41564" y="32975"/>
                </a:lnTo>
                <a:lnTo>
                  <a:pt x="40611" y="33411"/>
                </a:lnTo>
                <a:lnTo>
                  <a:pt x="39023" y="33701"/>
                </a:lnTo>
                <a:lnTo>
                  <a:pt x="34183" y="34167"/>
                </a:lnTo>
                <a:lnTo>
                  <a:pt x="32833" y="34205"/>
                </a:lnTo>
                <a:lnTo>
                  <a:pt x="8499" y="34281"/>
                </a:lnTo>
                <a:lnTo>
                  <a:pt x="7138" y="33329"/>
                </a:lnTo>
                <a:lnTo>
                  <a:pt x="5279" y="31741"/>
                </a:lnTo>
                <a:lnTo>
                  <a:pt x="0" y="26900"/>
                </a:lnTo>
                <a:lnTo>
                  <a:pt x="520" y="26503"/>
                </a:lnTo>
                <a:lnTo>
                  <a:pt x="1818" y="26238"/>
                </a:lnTo>
                <a:lnTo>
                  <a:pt x="6196" y="25813"/>
                </a:lnTo>
                <a:lnTo>
                  <a:pt x="7508" y="24826"/>
                </a:lnTo>
                <a:lnTo>
                  <a:pt x="9335" y="23215"/>
                </a:lnTo>
                <a:lnTo>
                  <a:pt x="14560" y="18337"/>
                </a:lnTo>
                <a:lnTo>
                  <a:pt x="15941" y="17937"/>
                </a:lnTo>
                <a:lnTo>
                  <a:pt x="17815" y="17670"/>
                </a:lnTo>
                <a:lnTo>
                  <a:pt x="23114" y="17242"/>
                </a:lnTo>
                <a:lnTo>
                  <a:pt x="26379" y="17183"/>
                </a:lnTo>
                <a:lnTo>
                  <a:pt x="40257" y="17137"/>
                </a:lnTo>
                <a:lnTo>
                  <a:pt x="41645" y="18089"/>
                </a:lnTo>
                <a:lnTo>
                  <a:pt x="43523" y="19676"/>
                </a:lnTo>
                <a:lnTo>
                  <a:pt x="50102" y="25678"/>
                </a:lnTo>
                <a:lnTo>
                  <a:pt x="50134" y="33087"/>
                </a:lnTo>
                <a:lnTo>
                  <a:pt x="49182" y="33485"/>
                </a:lnTo>
                <a:lnTo>
                  <a:pt x="47595" y="33750"/>
                </a:lnTo>
                <a:lnTo>
                  <a:pt x="42755" y="34176"/>
                </a:lnTo>
                <a:lnTo>
                  <a:pt x="41405" y="33259"/>
                </a:lnTo>
                <a:lnTo>
                  <a:pt x="39553" y="31695"/>
                </a:lnTo>
                <a:lnTo>
                  <a:pt x="33375" y="26059"/>
                </a:lnTo>
                <a:lnTo>
                  <a:pt x="32295" y="25942"/>
                </a:lnTo>
                <a:lnTo>
                  <a:pt x="30622" y="25864"/>
                </a:lnTo>
                <a:lnTo>
                  <a:pt x="28554" y="25812"/>
                </a:lnTo>
                <a:lnTo>
                  <a:pt x="27175" y="24825"/>
                </a:lnTo>
                <a:lnTo>
                  <a:pt x="26257" y="23215"/>
                </a:lnTo>
                <a:lnTo>
                  <a:pt x="24526" y="17492"/>
                </a:lnTo>
                <a:lnTo>
                  <a:pt x="24490" y="16421"/>
                </a:lnTo>
                <a:lnTo>
                  <a:pt x="24418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40"/>
          <p:cNvSpPr/>
          <p:nvPr/>
        </p:nvSpPr>
        <p:spPr>
          <a:xfrm>
            <a:off x="6612265" y="3514726"/>
            <a:ext cx="59610" cy="42508"/>
          </a:xfrm>
          <a:custGeom>
            <a:avLst/>
            <a:gdLst/>
            <a:ahLst/>
            <a:cxnLst/>
            <a:rect l="0" t="0" r="0" b="0"/>
            <a:pathLst>
              <a:path w="59610" h="42508">
                <a:moveTo>
                  <a:pt x="25707" y="8571"/>
                </a:moveTo>
                <a:lnTo>
                  <a:pt x="33088" y="8571"/>
                </a:lnTo>
                <a:lnTo>
                  <a:pt x="34437" y="9524"/>
                </a:lnTo>
                <a:lnTo>
                  <a:pt x="36290" y="11111"/>
                </a:lnTo>
                <a:lnTo>
                  <a:pt x="42468" y="16790"/>
                </a:lnTo>
                <a:lnTo>
                  <a:pt x="43548" y="16908"/>
                </a:lnTo>
                <a:lnTo>
                  <a:pt x="45222" y="16987"/>
                </a:lnTo>
                <a:lnTo>
                  <a:pt x="47289" y="17039"/>
                </a:lnTo>
                <a:lnTo>
                  <a:pt x="48667" y="18026"/>
                </a:lnTo>
                <a:lnTo>
                  <a:pt x="49587" y="19637"/>
                </a:lnTo>
                <a:lnTo>
                  <a:pt x="51317" y="25360"/>
                </a:lnTo>
                <a:lnTo>
                  <a:pt x="51353" y="26431"/>
                </a:lnTo>
                <a:lnTo>
                  <a:pt x="51423" y="34128"/>
                </a:lnTo>
                <a:lnTo>
                  <a:pt x="51423" y="34181"/>
                </a:lnTo>
                <a:lnTo>
                  <a:pt x="50471" y="34217"/>
                </a:lnTo>
                <a:lnTo>
                  <a:pt x="46874" y="34257"/>
                </a:lnTo>
                <a:lnTo>
                  <a:pt x="45533" y="35220"/>
                </a:lnTo>
                <a:lnTo>
                  <a:pt x="44639" y="36814"/>
                </a:lnTo>
                <a:lnTo>
                  <a:pt x="44044" y="38830"/>
                </a:lnTo>
                <a:lnTo>
                  <a:pt x="42694" y="40174"/>
                </a:lnTo>
                <a:lnTo>
                  <a:pt x="40842" y="41070"/>
                </a:lnTo>
                <a:lnTo>
                  <a:pt x="35576" y="42507"/>
                </a:lnTo>
                <a:lnTo>
                  <a:pt x="34191" y="41673"/>
                </a:lnTo>
                <a:lnTo>
                  <a:pt x="32316" y="40164"/>
                </a:lnTo>
                <a:lnTo>
                  <a:pt x="27012" y="35449"/>
                </a:lnTo>
                <a:lnTo>
                  <a:pt x="25625" y="35062"/>
                </a:lnTo>
                <a:lnTo>
                  <a:pt x="23747" y="34805"/>
                </a:lnTo>
                <a:lnTo>
                  <a:pt x="21544" y="34632"/>
                </a:lnTo>
                <a:lnTo>
                  <a:pt x="20073" y="33565"/>
                </a:lnTo>
                <a:lnTo>
                  <a:pt x="19094" y="31901"/>
                </a:lnTo>
                <a:lnTo>
                  <a:pt x="17522" y="26938"/>
                </a:lnTo>
                <a:lnTo>
                  <a:pt x="17393" y="25578"/>
                </a:lnTo>
                <a:lnTo>
                  <a:pt x="17307" y="23719"/>
                </a:lnTo>
                <a:lnTo>
                  <a:pt x="17211" y="19114"/>
                </a:lnTo>
                <a:lnTo>
                  <a:pt x="17138" y="4487"/>
                </a:lnTo>
                <a:lnTo>
                  <a:pt x="18089" y="2991"/>
                </a:lnTo>
                <a:lnTo>
                  <a:pt x="19675" y="1994"/>
                </a:lnTo>
                <a:lnTo>
                  <a:pt x="25354" y="115"/>
                </a:lnTo>
                <a:lnTo>
                  <a:pt x="26425" y="76"/>
                </a:lnTo>
                <a:lnTo>
                  <a:pt x="33917" y="2"/>
                </a:lnTo>
                <a:lnTo>
                  <a:pt x="38723" y="0"/>
                </a:lnTo>
                <a:lnTo>
                  <a:pt x="40099" y="952"/>
                </a:lnTo>
                <a:lnTo>
                  <a:pt x="41017" y="2539"/>
                </a:lnTo>
                <a:lnTo>
                  <a:pt x="42490" y="7379"/>
                </a:lnTo>
                <a:lnTo>
                  <a:pt x="42610" y="8729"/>
                </a:lnTo>
                <a:lnTo>
                  <a:pt x="42691" y="10582"/>
                </a:lnTo>
                <a:lnTo>
                  <a:pt x="42821" y="15847"/>
                </a:lnTo>
                <a:lnTo>
                  <a:pt x="42842" y="21310"/>
                </a:lnTo>
                <a:lnTo>
                  <a:pt x="41893" y="22779"/>
                </a:lnTo>
                <a:lnTo>
                  <a:pt x="40308" y="23758"/>
                </a:lnTo>
                <a:lnTo>
                  <a:pt x="34632" y="25602"/>
                </a:lnTo>
                <a:lnTo>
                  <a:pt x="33562" y="26592"/>
                </a:lnTo>
                <a:lnTo>
                  <a:pt x="26930" y="33087"/>
                </a:lnTo>
                <a:lnTo>
                  <a:pt x="25570" y="33488"/>
                </a:lnTo>
                <a:lnTo>
                  <a:pt x="23710" y="33755"/>
                </a:lnTo>
                <a:lnTo>
                  <a:pt x="18433" y="34183"/>
                </a:lnTo>
                <a:lnTo>
                  <a:pt x="17048" y="33266"/>
                </a:lnTo>
                <a:lnTo>
                  <a:pt x="15172" y="31702"/>
                </a:lnTo>
                <a:lnTo>
                  <a:pt x="9868" y="26898"/>
                </a:lnTo>
                <a:lnTo>
                  <a:pt x="8480" y="26504"/>
                </a:lnTo>
                <a:lnTo>
                  <a:pt x="6603" y="26241"/>
                </a:lnTo>
                <a:lnTo>
                  <a:pt x="1296" y="25820"/>
                </a:lnTo>
                <a:lnTo>
                  <a:pt x="860" y="24833"/>
                </a:lnTo>
                <a:lnTo>
                  <a:pt x="570" y="23222"/>
                </a:lnTo>
                <a:lnTo>
                  <a:pt x="23" y="17499"/>
                </a:lnTo>
                <a:lnTo>
                  <a:pt x="0" y="12698"/>
                </a:lnTo>
                <a:lnTo>
                  <a:pt x="949" y="11323"/>
                </a:lnTo>
                <a:lnTo>
                  <a:pt x="2534" y="10405"/>
                </a:lnTo>
                <a:lnTo>
                  <a:pt x="7372" y="8933"/>
                </a:lnTo>
                <a:lnTo>
                  <a:pt x="8721" y="8813"/>
                </a:lnTo>
                <a:lnTo>
                  <a:pt x="10573" y="8732"/>
                </a:lnTo>
                <a:lnTo>
                  <a:pt x="15838" y="8603"/>
                </a:lnTo>
                <a:lnTo>
                  <a:pt x="41193" y="8571"/>
                </a:lnTo>
                <a:lnTo>
                  <a:pt x="42699" y="9524"/>
                </a:lnTo>
                <a:lnTo>
                  <a:pt x="44655" y="11111"/>
                </a:lnTo>
                <a:lnTo>
                  <a:pt x="50088" y="15952"/>
                </a:lnTo>
                <a:lnTo>
                  <a:pt x="59609" y="25332"/>
                </a:lnTo>
                <a:lnTo>
                  <a:pt x="58785" y="25460"/>
                </a:lnTo>
                <a:lnTo>
                  <a:pt x="57285" y="25545"/>
                </a:lnTo>
                <a:lnTo>
                  <a:pt x="55331" y="25602"/>
                </a:lnTo>
                <a:lnTo>
                  <a:pt x="54029" y="26593"/>
                </a:lnTo>
                <a:lnTo>
                  <a:pt x="53161" y="28206"/>
                </a:lnTo>
                <a:lnTo>
                  <a:pt x="51526" y="33933"/>
                </a:lnTo>
                <a:lnTo>
                  <a:pt x="50539" y="34051"/>
                </a:lnTo>
                <a:lnTo>
                  <a:pt x="48929" y="34130"/>
                </a:lnTo>
                <a:lnTo>
                  <a:pt x="43208" y="34279"/>
                </a:lnTo>
                <a:lnTo>
                  <a:pt x="35502" y="34288"/>
                </a:lnTo>
                <a:lnTo>
                  <a:pt x="35095" y="33336"/>
                </a:lnTo>
                <a:lnTo>
                  <a:pt x="34823" y="31749"/>
                </a:lnTo>
                <a:lnTo>
                  <a:pt x="34312" y="26069"/>
                </a:lnTo>
                <a:lnTo>
                  <a:pt x="34281" y="17506"/>
                </a:lnTo>
                <a:lnTo>
                  <a:pt x="35233" y="17385"/>
                </a:lnTo>
                <a:lnTo>
                  <a:pt x="36820" y="17305"/>
                </a:lnTo>
                <a:lnTo>
                  <a:pt x="42499" y="17153"/>
                </a:lnTo>
                <a:lnTo>
                  <a:pt x="51317" y="17144"/>
                </a:lnTo>
                <a:lnTo>
                  <a:pt x="51353" y="18096"/>
                </a:lnTo>
                <a:lnTo>
                  <a:pt x="51422" y="25363"/>
                </a:lnTo>
                <a:lnTo>
                  <a:pt x="50470" y="26433"/>
                </a:lnTo>
                <a:lnTo>
                  <a:pt x="42852" y="3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41"/>
          <p:cNvSpPr/>
          <p:nvPr/>
        </p:nvSpPr>
        <p:spPr>
          <a:xfrm>
            <a:off x="6826567" y="3197576"/>
            <a:ext cx="58782" cy="51392"/>
          </a:xfrm>
          <a:custGeom>
            <a:avLst/>
            <a:gdLst/>
            <a:ahLst/>
            <a:cxnLst/>
            <a:rect l="0" t="0" r="0" b="0"/>
            <a:pathLst>
              <a:path w="58782" h="51392">
                <a:moveTo>
                  <a:pt x="0" y="17111"/>
                </a:moveTo>
                <a:lnTo>
                  <a:pt x="13019" y="17111"/>
                </a:lnTo>
                <a:lnTo>
                  <a:pt x="14395" y="18064"/>
                </a:lnTo>
                <a:lnTo>
                  <a:pt x="15311" y="19651"/>
                </a:lnTo>
                <a:lnTo>
                  <a:pt x="16783" y="24492"/>
                </a:lnTo>
                <a:lnTo>
                  <a:pt x="16904" y="25842"/>
                </a:lnTo>
                <a:lnTo>
                  <a:pt x="16985" y="27694"/>
                </a:lnTo>
                <a:lnTo>
                  <a:pt x="17114" y="32960"/>
                </a:lnTo>
                <a:lnTo>
                  <a:pt x="17144" y="46993"/>
                </a:lnTo>
                <a:lnTo>
                  <a:pt x="16192" y="48462"/>
                </a:lnTo>
                <a:lnTo>
                  <a:pt x="14605" y="49442"/>
                </a:lnTo>
                <a:lnTo>
                  <a:pt x="9764" y="51014"/>
                </a:lnTo>
                <a:lnTo>
                  <a:pt x="8415" y="51143"/>
                </a:lnTo>
                <a:lnTo>
                  <a:pt x="6562" y="51229"/>
                </a:lnTo>
                <a:lnTo>
                  <a:pt x="384" y="51391"/>
                </a:lnTo>
                <a:lnTo>
                  <a:pt x="256" y="50442"/>
                </a:lnTo>
                <a:lnTo>
                  <a:pt x="171" y="48857"/>
                </a:lnTo>
                <a:lnTo>
                  <a:pt x="34" y="44019"/>
                </a:lnTo>
                <a:lnTo>
                  <a:pt x="1" y="22709"/>
                </a:lnTo>
                <a:lnTo>
                  <a:pt x="953" y="20843"/>
                </a:lnTo>
                <a:lnTo>
                  <a:pt x="2540" y="19599"/>
                </a:lnTo>
                <a:lnTo>
                  <a:pt x="4551" y="18770"/>
                </a:lnTo>
                <a:lnTo>
                  <a:pt x="6844" y="17264"/>
                </a:lnTo>
                <a:lnTo>
                  <a:pt x="9325" y="15308"/>
                </a:lnTo>
                <a:lnTo>
                  <a:pt x="15600" y="9876"/>
                </a:lnTo>
                <a:lnTo>
                  <a:pt x="18999" y="6593"/>
                </a:lnTo>
                <a:lnTo>
                  <a:pt x="21239" y="4384"/>
                </a:lnTo>
                <a:lnTo>
                  <a:pt x="23683" y="2911"/>
                </a:lnTo>
                <a:lnTo>
                  <a:pt x="26267" y="1930"/>
                </a:lnTo>
                <a:lnTo>
                  <a:pt x="28941" y="1275"/>
                </a:lnTo>
                <a:lnTo>
                  <a:pt x="31677" y="839"/>
                </a:lnTo>
                <a:lnTo>
                  <a:pt x="34452" y="548"/>
                </a:lnTo>
                <a:lnTo>
                  <a:pt x="41201" y="81"/>
                </a:lnTo>
                <a:lnTo>
                  <a:pt x="44664" y="17"/>
                </a:lnTo>
                <a:lnTo>
                  <a:pt x="46921" y="0"/>
                </a:lnTo>
                <a:lnTo>
                  <a:pt x="48426" y="941"/>
                </a:lnTo>
                <a:lnTo>
                  <a:pt x="49429" y="2521"/>
                </a:lnTo>
                <a:lnTo>
                  <a:pt x="51039" y="7350"/>
                </a:lnTo>
                <a:lnTo>
                  <a:pt x="52123" y="7746"/>
                </a:lnTo>
                <a:lnTo>
                  <a:pt x="53799" y="8010"/>
                </a:lnTo>
                <a:lnTo>
                  <a:pt x="55869" y="8186"/>
                </a:lnTo>
                <a:lnTo>
                  <a:pt x="57248" y="9256"/>
                </a:lnTo>
                <a:lnTo>
                  <a:pt x="58168" y="10922"/>
                </a:lnTo>
                <a:lnTo>
                  <a:pt x="58781" y="12985"/>
                </a:lnTo>
                <a:lnTo>
                  <a:pt x="58237" y="14360"/>
                </a:lnTo>
                <a:lnTo>
                  <a:pt x="56922" y="15277"/>
                </a:lnTo>
                <a:lnTo>
                  <a:pt x="55093" y="15889"/>
                </a:lnTo>
                <a:lnTo>
                  <a:pt x="53874" y="17249"/>
                </a:lnTo>
                <a:lnTo>
                  <a:pt x="53061" y="19108"/>
                </a:lnTo>
                <a:lnTo>
                  <a:pt x="52519" y="21300"/>
                </a:lnTo>
                <a:lnTo>
                  <a:pt x="51205" y="23713"/>
                </a:lnTo>
                <a:lnTo>
                  <a:pt x="49376" y="26275"/>
                </a:lnTo>
                <a:lnTo>
                  <a:pt x="44149" y="32680"/>
                </a:lnTo>
                <a:lnTo>
                  <a:pt x="42767" y="33205"/>
                </a:lnTo>
                <a:lnTo>
                  <a:pt x="40895" y="33556"/>
                </a:lnTo>
                <a:lnTo>
                  <a:pt x="38693" y="33789"/>
                </a:lnTo>
                <a:lnTo>
                  <a:pt x="36273" y="34897"/>
                </a:lnTo>
                <a:lnTo>
                  <a:pt x="33707" y="36588"/>
                </a:lnTo>
                <a:lnTo>
                  <a:pt x="31044" y="38668"/>
                </a:lnTo>
                <a:lnTo>
                  <a:pt x="28316" y="40055"/>
                </a:lnTo>
                <a:lnTo>
                  <a:pt x="25544" y="40980"/>
                </a:lnTo>
                <a:lnTo>
                  <a:pt x="17637" y="42720"/>
                </a:lnTo>
                <a:lnTo>
                  <a:pt x="16520" y="41804"/>
                </a:lnTo>
                <a:lnTo>
                  <a:pt x="14823" y="40240"/>
                </a:lnTo>
                <a:lnTo>
                  <a:pt x="9807" y="35438"/>
                </a:lnTo>
                <a:lnTo>
                  <a:pt x="8443" y="35044"/>
                </a:lnTo>
                <a:lnTo>
                  <a:pt x="6581" y="34781"/>
                </a:lnTo>
                <a:lnTo>
                  <a:pt x="4388" y="34606"/>
                </a:lnTo>
                <a:lnTo>
                  <a:pt x="2926" y="33537"/>
                </a:lnTo>
                <a:lnTo>
                  <a:pt x="1950" y="31872"/>
                </a:lnTo>
                <a:lnTo>
                  <a:pt x="385" y="26906"/>
                </a:lnTo>
                <a:lnTo>
                  <a:pt x="257" y="25546"/>
                </a:lnTo>
                <a:lnTo>
                  <a:pt x="171" y="23687"/>
                </a:lnTo>
                <a:lnTo>
                  <a:pt x="114" y="21495"/>
                </a:lnTo>
                <a:lnTo>
                  <a:pt x="1029" y="20034"/>
                </a:lnTo>
                <a:lnTo>
                  <a:pt x="2591" y="19060"/>
                </a:lnTo>
                <a:lnTo>
                  <a:pt x="4585" y="18410"/>
                </a:lnTo>
                <a:lnTo>
                  <a:pt x="5914" y="17024"/>
                </a:lnTo>
                <a:lnTo>
                  <a:pt x="6801" y="15149"/>
                </a:lnTo>
                <a:lnTo>
                  <a:pt x="7391" y="12945"/>
                </a:lnTo>
                <a:lnTo>
                  <a:pt x="8737" y="10524"/>
                </a:lnTo>
                <a:lnTo>
                  <a:pt x="10587" y="7957"/>
                </a:lnTo>
                <a:lnTo>
                  <a:pt x="15850" y="1545"/>
                </a:lnTo>
                <a:lnTo>
                  <a:pt x="17234" y="1019"/>
                </a:lnTo>
                <a:lnTo>
                  <a:pt x="19109" y="668"/>
                </a:lnTo>
                <a:lnTo>
                  <a:pt x="25331" y="7"/>
                </a:lnTo>
                <a:lnTo>
                  <a:pt x="26413" y="946"/>
                </a:lnTo>
                <a:lnTo>
                  <a:pt x="34129" y="8382"/>
                </a:lnTo>
                <a:lnTo>
                  <a:pt x="34182" y="8434"/>
                </a:lnTo>
                <a:lnTo>
                  <a:pt x="33266" y="9422"/>
                </a:lnTo>
                <a:lnTo>
                  <a:pt x="26068" y="16755"/>
                </a:lnTo>
                <a:lnTo>
                  <a:pt x="24999" y="16874"/>
                </a:lnTo>
                <a:lnTo>
                  <a:pt x="23333" y="16953"/>
                </a:lnTo>
                <a:lnTo>
                  <a:pt x="17507" y="17102"/>
                </a:lnTo>
                <a:lnTo>
                  <a:pt x="12702" y="17108"/>
                </a:lnTo>
                <a:lnTo>
                  <a:pt x="11325" y="16157"/>
                </a:lnTo>
                <a:lnTo>
                  <a:pt x="10408" y="14570"/>
                </a:lnTo>
                <a:lnTo>
                  <a:pt x="8573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42"/>
          <p:cNvSpPr/>
          <p:nvPr/>
        </p:nvSpPr>
        <p:spPr>
          <a:xfrm>
            <a:off x="7024122" y="2588895"/>
            <a:ext cx="59507" cy="59999"/>
          </a:xfrm>
          <a:custGeom>
            <a:avLst/>
            <a:gdLst/>
            <a:ahLst/>
            <a:cxnLst/>
            <a:rect l="0" t="0" r="0" b="0"/>
            <a:pathLst>
              <a:path w="59507" h="59999">
                <a:moveTo>
                  <a:pt x="16758" y="34290"/>
                </a:moveTo>
                <a:lnTo>
                  <a:pt x="16758" y="42509"/>
                </a:lnTo>
                <a:lnTo>
                  <a:pt x="17710" y="42627"/>
                </a:lnTo>
                <a:lnTo>
                  <a:pt x="19298" y="42705"/>
                </a:lnTo>
                <a:lnTo>
                  <a:pt x="21309" y="42757"/>
                </a:lnTo>
                <a:lnTo>
                  <a:pt x="22649" y="43745"/>
                </a:lnTo>
                <a:lnTo>
                  <a:pt x="23543" y="45356"/>
                </a:lnTo>
                <a:lnTo>
                  <a:pt x="25226" y="51079"/>
                </a:lnTo>
                <a:lnTo>
                  <a:pt x="25260" y="52150"/>
                </a:lnTo>
                <a:lnTo>
                  <a:pt x="25321" y="58784"/>
                </a:lnTo>
                <a:lnTo>
                  <a:pt x="24371" y="59192"/>
                </a:lnTo>
                <a:lnTo>
                  <a:pt x="22786" y="59464"/>
                </a:lnTo>
                <a:lnTo>
                  <a:pt x="17948" y="59900"/>
                </a:lnTo>
                <a:lnTo>
                  <a:pt x="14747" y="59959"/>
                </a:lnTo>
                <a:lnTo>
                  <a:pt x="9481" y="59998"/>
                </a:lnTo>
                <a:lnTo>
                  <a:pt x="8096" y="59048"/>
                </a:lnTo>
                <a:lnTo>
                  <a:pt x="6221" y="57463"/>
                </a:lnTo>
                <a:lnTo>
                  <a:pt x="918" y="52625"/>
                </a:lnTo>
                <a:lnTo>
                  <a:pt x="483" y="51276"/>
                </a:lnTo>
                <a:lnTo>
                  <a:pt x="193" y="49424"/>
                </a:lnTo>
                <a:lnTo>
                  <a:pt x="0" y="47236"/>
                </a:lnTo>
                <a:lnTo>
                  <a:pt x="823" y="44826"/>
                </a:lnTo>
                <a:lnTo>
                  <a:pt x="2325" y="42266"/>
                </a:lnTo>
                <a:lnTo>
                  <a:pt x="4278" y="39607"/>
                </a:lnTo>
                <a:lnTo>
                  <a:pt x="5580" y="36882"/>
                </a:lnTo>
                <a:lnTo>
                  <a:pt x="6449" y="34113"/>
                </a:lnTo>
                <a:lnTo>
                  <a:pt x="7027" y="31315"/>
                </a:lnTo>
                <a:lnTo>
                  <a:pt x="8365" y="28496"/>
                </a:lnTo>
                <a:lnTo>
                  <a:pt x="10210" y="25665"/>
                </a:lnTo>
                <a:lnTo>
                  <a:pt x="12393" y="22825"/>
                </a:lnTo>
                <a:lnTo>
                  <a:pt x="14801" y="19979"/>
                </a:lnTo>
                <a:lnTo>
                  <a:pt x="17358" y="17129"/>
                </a:lnTo>
                <a:lnTo>
                  <a:pt x="20015" y="14277"/>
                </a:lnTo>
                <a:lnTo>
                  <a:pt x="21787" y="11423"/>
                </a:lnTo>
                <a:lnTo>
                  <a:pt x="22968" y="8568"/>
                </a:lnTo>
                <a:lnTo>
                  <a:pt x="23756" y="5712"/>
                </a:lnTo>
                <a:lnTo>
                  <a:pt x="25232" y="3807"/>
                </a:lnTo>
                <a:lnTo>
                  <a:pt x="27170" y="2538"/>
                </a:lnTo>
                <a:lnTo>
                  <a:pt x="32572" y="501"/>
                </a:lnTo>
                <a:lnTo>
                  <a:pt x="33968" y="334"/>
                </a:lnTo>
                <a:lnTo>
                  <a:pt x="35851" y="222"/>
                </a:lnTo>
                <a:lnTo>
                  <a:pt x="41166" y="44"/>
                </a:lnTo>
                <a:lnTo>
                  <a:pt x="46638" y="13"/>
                </a:lnTo>
                <a:lnTo>
                  <a:pt x="48108" y="961"/>
                </a:lnTo>
                <a:lnTo>
                  <a:pt x="49088" y="2545"/>
                </a:lnTo>
                <a:lnTo>
                  <a:pt x="49741" y="4554"/>
                </a:lnTo>
                <a:lnTo>
                  <a:pt x="51129" y="5894"/>
                </a:lnTo>
                <a:lnTo>
                  <a:pt x="53007" y="6787"/>
                </a:lnTo>
                <a:lnTo>
                  <a:pt x="55211" y="7382"/>
                </a:lnTo>
                <a:lnTo>
                  <a:pt x="56680" y="8731"/>
                </a:lnTo>
                <a:lnTo>
                  <a:pt x="57661" y="10583"/>
                </a:lnTo>
                <a:lnTo>
                  <a:pt x="58313" y="12770"/>
                </a:lnTo>
                <a:lnTo>
                  <a:pt x="58749" y="15181"/>
                </a:lnTo>
                <a:lnTo>
                  <a:pt x="59039" y="17741"/>
                </a:lnTo>
                <a:lnTo>
                  <a:pt x="59506" y="24142"/>
                </a:lnTo>
                <a:lnTo>
                  <a:pt x="58591" y="25619"/>
                </a:lnTo>
                <a:lnTo>
                  <a:pt x="57029" y="27557"/>
                </a:lnTo>
                <a:lnTo>
                  <a:pt x="55035" y="29801"/>
                </a:lnTo>
                <a:lnTo>
                  <a:pt x="53706" y="32250"/>
                </a:lnTo>
                <a:lnTo>
                  <a:pt x="52820" y="34835"/>
                </a:lnTo>
                <a:lnTo>
                  <a:pt x="52229" y="37510"/>
                </a:lnTo>
                <a:lnTo>
                  <a:pt x="50883" y="39294"/>
                </a:lnTo>
                <a:lnTo>
                  <a:pt x="49033" y="40484"/>
                </a:lnTo>
                <a:lnTo>
                  <a:pt x="43771" y="42393"/>
                </a:lnTo>
                <a:lnTo>
                  <a:pt x="42386" y="42549"/>
                </a:lnTo>
                <a:lnTo>
                  <a:pt x="40511" y="42653"/>
                </a:lnTo>
                <a:lnTo>
                  <a:pt x="34290" y="42850"/>
                </a:lnTo>
                <a:lnTo>
                  <a:pt x="34161" y="41901"/>
                </a:lnTo>
                <a:lnTo>
                  <a:pt x="34075" y="40316"/>
                </a:lnTo>
                <a:lnTo>
                  <a:pt x="34017" y="38308"/>
                </a:lnTo>
                <a:lnTo>
                  <a:pt x="33027" y="36968"/>
                </a:lnTo>
                <a:lnTo>
                  <a:pt x="31414" y="36075"/>
                </a:lnTo>
                <a:lnTo>
                  <a:pt x="29386" y="35480"/>
                </a:lnTo>
                <a:lnTo>
                  <a:pt x="28034" y="34131"/>
                </a:lnTo>
                <a:lnTo>
                  <a:pt x="27132" y="32279"/>
                </a:lnTo>
                <a:lnTo>
                  <a:pt x="26532" y="30092"/>
                </a:lnTo>
                <a:lnTo>
                  <a:pt x="26131" y="27681"/>
                </a:lnTo>
                <a:lnTo>
                  <a:pt x="25864" y="25121"/>
                </a:lnTo>
                <a:lnTo>
                  <a:pt x="25436" y="18720"/>
                </a:lnTo>
                <a:lnTo>
                  <a:pt x="26353" y="17243"/>
                </a:lnTo>
                <a:lnTo>
                  <a:pt x="27917" y="15305"/>
                </a:lnTo>
                <a:lnTo>
                  <a:pt x="29912" y="13061"/>
                </a:lnTo>
                <a:lnTo>
                  <a:pt x="31242" y="10612"/>
                </a:lnTo>
                <a:lnTo>
                  <a:pt x="32129" y="8027"/>
                </a:lnTo>
                <a:lnTo>
                  <a:pt x="33799" y="469"/>
                </a:lnTo>
                <a:lnTo>
                  <a:pt x="34786" y="313"/>
                </a:lnTo>
                <a:lnTo>
                  <a:pt x="36397" y="208"/>
                </a:lnTo>
                <a:lnTo>
                  <a:pt x="41275" y="41"/>
                </a:lnTo>
                <a:lnTo>
                  <a:pt x="41674" y="980"/>
                </a:lnTo>
                <a:lnTo>
                  <a:pt x="41942" y="2558"/>
                </a:lnTo>
                <a:lnTo>
                  <a:pt x="42119" y="4563"/>
                </a:lnTo>
                <a:lnTo>
                  <a:pt x="43190" y="5899"/>
                </a:lnTo>
                <a:lnTo>
                  <a:pt x="44857" y="6790"/>
                </a:lnTo>
                <a:lnTo>
                  <a:pt x="46921" y="7384"/>
                </a:lnTo>
                <a:lnTo>
                  <a:pt x="47344" y="8733"/>
                </a:lnTo>
                <a:lnTo>
                  <a:pt x="46673" y="10584"/>
                </a:lnTo>
                <a:lnTo>
                  <a:pt x="45274" y="12771"/>
                </a:lnTo>
                <a:lnTo>
                  <a:pt x="44341" y="15181"/>
                </a:lnTo>
                <a:lnTo>
                  <a:pt x="43719" y="17741"/>
                </a:lnTo>
                <a:lnTo>
                  <a:pt x="43305" y="20399"/>
                </a:lnTo>
                <a:lnTo>
                  <a:pt x="43028" y="23125"/>
                </a:lnTo>
                <a:lnTo>
                  <a:pt x="42844" y="25894"/>
                </a:lnTo>
                <a:lnTo>
                  <a:pt x="42721" y="28692"/>
                </a:lnTo>
                <a:lnTo>
                  <a:pt x="41687" y="31511"/>
                </a:lnTo>
                <a:lnTo>
                  <a:pt x="40045" y="34342"/>
                </a:lnTo>
                <a:lnTo>
                  <a:pt x="35116" y="41179"/>
                </a:lnTo>
                <a:lnTo>
                  <a:pt x="33759" y="41740"/>
                </a:lnTo>
                <a:lnTo>
                  <a:pt x="31902" y="42114"/>
                </a:lnTo>
                <a:lnTo>
                  <a:pt x="26628" y="42714"/>
                </a:lnTo>
                <a:lnTo>
                  <a:pt x="25243" y="42764"/>
                </a:lnTo>
                <a:lnTo>
                  <a:pt x="21164" y="42818"/>
                </a:lnTo>
                <a:lnTo>
                  <a:pt x="19696" y="41881"/>
                </a:lnTo>
                <a:lnTo>
                  <a:pt x="18716" y="40303"/>
                </a:lnTo>
                <a:lnTo>
                  <a:pt x="18063" y="38298"/>
                </a:lnTo>
                <a:lnTo>
                  <a:pt x="16676" y="36962"/>
                </a:lnTo>
                <a:lnTo>
                  <a:pt x="14798" y="36071"/>
                </a:lnTo>
                <a:lnTo>
                  <a:pt x="9491" y="34641"/>
                </a:lnTo>
                <a:lnTo>
                  <a:pt x="9056" y="33572"/>
                </a:lnTo>
                <a:lnTo>
                  <a:pt x="8766" y="31906"/>
                </a:lnTo>
                <a:lnTo>
                  <a:pt x="8572" y="29843"/>
                </a:lnTo>
                <a:lnTo>
                  <a:pt x="8443" y="27515"/>
                </a:lnTo>
                <a:lnTo>
                  <a:pt x="8299" y="22389"/>
                </a:lnTo>
                <a:lnTo>
                  <a:pt x="8188" y="4511"/>
                </a:lnTo>
                <a:lnTo>
                  <a:pt x="9140" y="3007"/>
                </a:lnTo>
                <a:lnTo>
                  <a:pt x="10726" y="2004"/>
                </a:lnTo>
                <a:lnTo>
                  <a:pt x="15566" y="396"/>
                </a:lnTo>
                <a:lnTo>
                  <a:pt x="16916" y="264"/>
                </a:lnTo>
                <a:lnTo>
                  <a:pt x="18769" y="176"/>
                </a:lnTo>
                <a:lnTo>
                  <a:pt x="253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43"/>
          <p:cNvSpPr/>
          <p:nvPr/>
        </p:nvSpPr>
        <p:spPr>
          <a:xfrm>
            <a:off x="7272337" y="1414466"/>
            <a:ext cx="51436" cy="60002"/>
          </a:xfrm>
          <a:custGeom>
            <a:avLst/>
            <a:gdLst/>
            <a:ahLst/>
            <a:cxnLst/>
            <a:rect l="0" t="0" r="0" b="0"/>
            <a:pathLst>
              <a:path w="51436" h="60002">
                <a:moveTo>
                  <a:pt x="0" y="51431"/>
                </a:moveTo>
                <a:lnTo>
                  <a:pt x="7381" y="44050"/>
                </a:lnTo>
                <a:lnTo>
                  <a:pt x="7779" y="42700"/>
                </a:lnTo>
                <a:lnTo>
                  <a:pt x="8043" y="40848"/>
                </a:lnTo>
                <a:lnTo>
                  <a:pt x="8220" y="38661"/>
                </a:lnTo>
                <a:lnTo>
                  <a:pt x="9290" y="37203"/>
                </a:lnTo>
                <a:lnTo>
                  <a:pt x="10956" y="36230"/>
                </a:lnTo>
                <a:lnTo>
                  <a:pt x="15923" y="34670"/>
                </a:lnTo>
                <a:lnTo>
                  <a:pt x="17283" y="34542"/>
                </a:lnTo>
                <a:lnTo>
                  <a:pt x="19142" y="34457"/>
                </a:lnTo>
                <a:lnTo>
                  <a:pt x="25333" y="34296"/>
                </a:lnTo>
                <a:lnTo>
                  <a:pt x="30155" y="34289"/>
                </a:lnTo>
                <a:lnTo>
                  <a:pt x="31533" y="35241"/>
                </a:lnTo>
                <a:lnTo>
                  <a:pt x="32452" y="36827"/>
                </a:lnTo>
                <a:lnTo>
                  <a:pt x="33927" y="41667"/>
                </a:lnTo>
                <a:lnTo>
                  <a:pt x="34048" y="43017"/>
                </a:lnTo>
                <a:lnTo>
                  <a:pt x="34129" y="44869"/>
                </a:lnTo>
                <a:lnTo>
                  <a:pt x="34182" y="47056"/>
                </a:lnTo>
                <a:lnTo>
                  <a:pt x="33266" y="48515"/>
                </a:lnTo>
                <a:lnTo>
                  <a:pt x="31703" y="49487"/>
                </a:lnTo>
                <a:lnTo>
                  <a:pt x="29707" y="50135"/>
                </a:lnTo>
                <a:lnTo>
                  <a:pt x="28377" y="51519"/>
                </a:lnTo>
                <a:lnTo>
                  <a:pt x="27491" y="53395"/>
                </a:lnTo>
                <a:lnTo>
                  <a:pt x="26899" y="55598"/>
                </a:lnTo>
                <a:lnTo>
                  <a:pt x="25553" y="57066"/>
                </a:lnTo>
                <a:lnTo>
                  <a:pt x="23703" y="58045"/>
                </a:lnTo>
                <a:lnTo>
                  <a:pt x="18441" y="59617"/>
                </a:lnTo>
                <a:lnTo>
                  <a:pt x="17056" y="59746"/>
                </a:lnTo>
                <a:lnTo>
                  <a:pt x="15180" y="59832"/>
                </a:lnTo>
                <a:lnTo>
                  <a:pt x="9878" y="59970"/>
                </a:lnTo>
                <a:lnTo>
                  <a:pt x="1306" y="60001"/>
                </a:lnTo>
                <a:lnTo>
                  <a:pt x="870" y="59049"/>
                </a:lnTo>
                <a:lnTo>
                  <a:pt x="581" y="57462"/>
                </a:lnTo>
                <a:lnTo>
                  <a:pt x="388" y="55452"/>
                </a:lnTo>
                <a:lnTo>
                  <a:pt x="258" y="53159"/>
                </a:lnTo>
                <a:lnTo>
                  <a:pt x="115" y="48072"/>
                </a:lnTo>
                <a:lnTo>
                  <a:pt x="10" y="24004"/>
                </a:lnTo>
                <a:lnTo>
                  <a:pt x="959" y="20764"/>
                </a:lnTo>
                <a:lnTo>
                  <a:pt x="2545" y="17651"/>
                </a:lnTo>
                <a:lnTo>
                  <a:pt x="4554" y="14623"/>
                </a:lnTo>
                <a:lnTo>
                  <a:pt x="6846" y="11653"/>
                </a:lnTo>
                <a:lnTo>
                  <a:pt x="9327" y="8720"/>
                </a:lnTo>
                <a:lnTo>
                  <a:pt x="15601" y="1719"/>
                </a:lnTo>
                <a:lnTo>
                  <a:pt x="17068" y="1145"/>
                </a:lnTo>
                <a:lnTo>
                  <a:pt x="18999" y="762"/>
                </a:lnTo>
                <a:lnTo>
                  <a:pt x="21239" y="507"/>
                </a:lnTo>
                <a:lnTo>
                  <a:pt x="23684" y="336"/>
                </a:lnTo>
                <a:lnTo>
                  <a:pt x="26267" y="223"/>
                </a:lnTo>
                <a:lnTo>
                  <a:pt x="32706" y="41"/>
                </a:lnTo>
                <a:lnTo>
                  <a:pt x="46083" y="0"/>
                </a:lnTo>
                <a:lnTo>
                  <a:pt x="47867" y="951"/>
                </a:lnTo>
                <a:lnTo>
                  <a:pt x="49057" y="2538"/>
                </a:lnTo>
                <a:lnTo>
                  <a:pt x="49850" y="4548"/>
                </a:lnTo>
                <a:lnTo>
                  <a:pt x="50378" y="6841"/>
                </a:lnTo>
                <a:lnTo>
                  <a:pt x="50730" y="9322"/>
                </a:lnTo>
                <a:lnTo>
                  <a:pt x="51295" y="15597"/>
                </a:lnTo>
                <a:lnTo>
                  <a:pt x="51342" y="17064"/>
                </a:lnTo>
                <a:lnTo>
                  <a:pt x="51429" y="31909"/>
                </a:lnTo>
                <a:lnTo>
                  <a:pt x="51434" y="33816"/>
                </a:lnTo>
                <a:lnTo>
                  <a:pt x="50481" y="34926"/>
                </a:lnTo>
                <a:lnTo>
                  <a:pt x="48895" y="36617"/>
                </a:lnTo>
                <a:lnTo>
                  <a:pt x="46884" y="38698"/>
                </a:lnTo>
                <a:lnTo>
                  <a:pt x="45544" y="39132"/>
                </a:lnTo>
                <a:lnTo>
                  <a:pt x="44650" y="38469"/>
                </a:lnTo>
                <a:lnTo>
                  <a:pt x="42967" y="34531"/>
                </a:lnTo>
                <a:lnTo>
                  <a:pt x="40370" y="31855"/>
                </a:lnTo>
                <a:lnTo>
                  <a:pt x="38343" y="29808"/>
                </a:lnTo>
                <a:lnTo>
                  <a:pt x="36992" y="27491"/>
                </a:lnTo>
                <a:lnTo>
                  <a:pt x="36092" y="24993"/>
                </a:lnTo>
                <a:lnTo>
                  <a:pt x="34646" y="18692"/>
                </a:lnTo>
                <a:lnTo>
                  <a:pt x="34527" y="17223"/>
                </a:lnTo>
                <a:lnTo>
                  <a:pt x="34448" y="15290"/>
                </a:lnTo>
                <a:lnTo>
                  <a:pt x="34360" y="10604"/>
                </a:lnTo>
                <a:lnTo>
                  <a:pt x="34321" y="5345"/>
                </a:lnTo>
                <a:lnTo>
                  <a:pt x="35263" y="3562"/>
                </a:lnTo>
                <a:lnTo>
                  <a:pt x="36844" y="2374"/>
                </a:lnTo>
                <a:lnTo>
                  <a:pt x="41673" y="466"/>
                </a:lnTo>
                <a:lnTo>
                  <a:pt x="43023" y="309"/>
                </a:lnTo>
                <a:lnTo>
                  <a:pt x="44874" y="205"/>
                </a:lnTo>
                <a:lnTo>
                  <a:pt x="51322" y="0"/>
                </a:lnTo>
                <a:lnTo>
                  <a:pt x="51360" y="951"/>
                </a:lnTo>
                <a:lnTo>
                  <a:pt x="51428" y="8727"/>
                </a:lnTo>
                <a:lnTo>
                  <a:pt x="51435" y="1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44"/>
          <p:cNvSpPr/>
          <p:nvPr/>
        </p:nvSpPr>
        <p:spPr>
          <a:xfrm>
            <a:off x="6372225" y="1345882"/>
            <a:ext cx="968693" cy="2383156"/>
          </a:xfrm>
          <a:custGeom>
            <a:avLst/>
            <a:gdLst/>
            <a:ahLst/>
            <a:cxnLst/>
            <a:rect l="0" t="0" r="0" b="0"/>
            <a:pathLst>
              <a:path w="968693" h="2383156">
                <a:moveTo>
                  <a:pt x="0" y="2383155"/>
                </a:moveTo>
                <a:lnTo>
                  <a:pt x="4550" y="2383155"/>
                </a:lnTo>
                <a:lnTo>
                  <a:pt x="5891" y="2382202"/>
                </a:lnTo>
                <a:lnTo>
                  <a:pt x="6785" y="2380615"/>
                </a:lnTo>
                <a:lnTo>
                  <a:pt x="8467" y="2374935"/>
                </a:lnTo>
                <a:lnTo>
                  <a:pt x="13092" y="2374687"/>
                </a:lnTo>
                <a:lnTo>
                  <a:pt x="14443" y="2373700"/>
                </a:lnTo>
                <a:lnTo>
                  <a:pt x="15344" y="2372089"/>
                </a:lnTo>
                <a:lnTo>
                  <a:pt x="15944" y="2370063"/>
                </a:lnTo>
                <a:lnTo>
                  <a:pt x="17297" y="2368712"/>
                </a:lnTo>
                <a:lnTo>
                  <a:pt x="19151" y="2367811"/>
                </a:lnTo>
                <a:lnTo>
                  <a:pt x="24420" y="2366366"/>
                </a:lnTo>
                <a:lnTo>
                  <a:pt x="41556" y="2350164"/>
                </a:lnTo>
                <a:lnTo>
                  <a:pt x="41992" y="2348778"/>
                </a:lnTo>
                <a:lnTo>
                  <a:pt x="42475" y="2344699"/>
                </a:lnTo>
                <a:lnTo>
                  <a:pt x="43557" y="2343230"/>
                </a:lnTo>
                <a:lnTo>
                  <a:pt x="45230" y="2342251"/>
                </a:lnTo>
                <a:lnTo>
                  <a:pt x="47299" y="2341598"/>
                </a:lnTo>
                <a:lnTo>
                  <a:pt x="52136" y="2338333"/>
                </a:lnTo>
                <a:lnTo>
                  <a:pt x="54760" y="2336129"/>
                </a:lnTo>
                <a:lnTo>
                  <a:pt x="57461" y="2334659"/>
                </a:lnTo>
                <a:lnTo>
                  <a:pt x="63003" y="2333026"/>
                </a:lnTo>
                <a:lnTo>
                  <a:pt x="64862" y="2331638"/>
                </a:lnTo>
                <a:lnTo>
                  <a:pt x="66101" y="2329761"/>
                </a:lnTo>
                <a:lnTo>
                  <a:pt x="66927" y="2327556"/>
                </a:lnTo>
                <a:lnTo>
                  <a:pt x="68430" y="2326087"/>
                </a:lnTo>
                <a:lnTo>
                  <a:pt x="70385" y="2325107"/>
                </a:lnTo>
                <a:lnTo>
                  <a:pt x="72641" y="2324454"/>
                </a:lnTo>
                <a:lnTo>
                  <a:pt x="74145" y="2323066"/>
                </a:lnTo>
                <a:lnTo>
                  <a:pt x="75147" y="2321188"/>
                </a:lnTo>
                <a:lnTo>
                  <a:pt x="75815" y="2318984"/>
                </a:lnTo>
                <a:lnTo>
                  <a:pt x="77213" y="2317514"/>
                </a:lnTo>
                <a:lnTo>
                  <a:pt x="79098" y="2316535"/>
                </a:lnTo>
                <a:lnTo>
                  <a:pt x="81307" y="2315881"/>
                </a:lnTo>
                <a:lnTo>
                  <a:pt x="82779" y="2314493"/>
                </a:lnTo>
                <a:lnTo>
                  <a:pt x="83761" y="2312616"/>
                </a:lnTo>
                <a:lnTo>
                  <a:pt x="84415" y="2310411"/>
                </a:lnTo>
                <a:lnTo>
                  <a:pt x="85805" y="2308942"/>
                </a:lnTo>
                <a:lnTo>
                  <a:pt x="87683" y="2307962"/>
                </a:lnTo>
                <a:lnTo>
                  <a:pt x="89887" y="2307309"/>
                </a:lnTo>
                <a:lnTo>
                  <a:pt x="91357" y="2305921"/>
                </a:lnTo>
                <a:lnTo>
                  <a:pt x="92337" y="2304043"/>
                </a:lnTo>
                <a:lnTo>
                  <a:pt x="92990" y="2301839"/>
                </a:lnTo>
                <a:lnTo>
                  <a:pt x="94379" y="2300369"/>
                </a:lnTo>
                <a:lnTo>
                  <a:pt x="96256" y="2299390"/>
                </a:lnTo>
                <a:lnTo>
                  <a:pt x="98461" y="2298736"/>
                </a:lnTo>
                <a:lnTo>
                  <a:pt x="99931" y="2297349"/>
                </a:lnTo>
                <a:lnTo>
                  <a:pt x="100910" y="2295470"/>
                </a:lnTo>
                <a:lnTo>
                  <a:pt x="101563" y="2293266"/>
                </a:lnTo>
                <a:lnTo>
                  <a:pt x="102951" y="2291797"/>
                </a:lnTo>
                <a:lnTo>
                  <a:pt x="104829" y="2290817"/>
                </a:lnTo>
                <a:lnTo>
                  <a:pt x="107033" y="2290164"/>
                </a:lnTo>
                <a:lnTo>
                  <a:pt x="108503" y="2288776"/>
                </a:lnTo>
                <a:lnTo>
                  <a:pt x="109482" y="2286898"/>
                </a:lnTo>
                <a:lnTo>
                  <a:pt x="110136" y="2284694"/>
                </a:lnTo>
                <a:lnTo>
                  <a:pt x="111524" y="2283224"/>
                </a:lnTo>
                <a:lnTo>
                  <a:pt x="113401" y="2282244"/>
                </a:lnTo>
                <a:lnTo>
                  <a:pt x="115606" y="2281591"/>
                </a:lnTo>
                <a:lnTo>
                  <a:pt x="120595" y="2278326"/>
                </a:lnTo>
                <a:lnTo>
                  <a:pt x="127008" y="2273019"/>
                </a:lnTo>
                <a:lnTo>
                  <a:pt x="127535" y="2271631"/>
                </a:lnTo>
                <a:lnTo>
                  <a:pt x="128119" y="2267549"/>
                </a:lnTo>
                <a:lnTo>
                  <a:pt x="129228" y="2266079"/>
                </a:lnTo>
                <a:lnTo>
                  <a:pt x="130919" y="2265099"/>
                </a:lnTo>
                <a:lnTo>
                  <a:pt x="132999" y="2264446"/>
                </a:lnTo>
                <a:lnTo>
                  <a:pt x="134387" y="2263058"/>
                </a:lnTo>
                <a:lnTo>
                  <a:pt x="135311" y="2261181"/>
                </a:lnTo>
                <a:lnTo>
                  <a:pt x="135928" y="2258976"/>
                </a:lnTo>
                <a:lnTo>
                  <a:pt x="137290" y="2257507"/>
                </a:lnTo>
                <a:lnTo>
                  <a:pt x="139152" y="2256527"/>
                </a:lnTo>
                <a:lnTo>
                  <a:pt x="141345" y="2255874"/>
                </a:lnTo>
                <a:lnTo>
                  <a:pt x="142808" y="2254486"/>
                </a:lnTo>
                <a:lnTo>
                  <a:pt x="143782" y="2252608"/>
                </a:lnTo>
                <a:lnTo>
                  <a:pt x="144433" y="2250404"/>
                </a:lnTo>
                <a:lnTo>
                  <a:pt x="145818" y="2248934"/>
                </a:lnTo>
                <a:lnTo>
                  <a:pt x="147694" y="2247955"/>
                </a:lnTo>
                <a:lnTo>
                  <a:pt x="149898" y="2247301"/>
                </a:lnTo>
                <a:lnTo>
                  <a:pt x="154886" y="2244036"/>
                </a:lnTo>
                <a:lnTo>
                  <a:pt x="157550" y="2241831"/>
                </a:lnTo>
                <a:lnTo>
                  <a:pt x="159325" y="2239409"/>
                </a:lnTo>
                <a:lnTo>
                  <a:pt x="161298" y="2234178"/>
                </a:lnTo>
                <a:lnTo>
                  <a:pt x="162777" y="2232402"/>
                </a:lnTo>
                <a:lnTo>
                  <a:pt x="164716" y="2231218"/>
                </a:lnTo>
                <a:lnTo>
                  <a:pt x="166961" y="2230429"/>
                </a:lnTo>
                <a:lnTo>
                  <a:pt x="168457" y="2228950"/>
                </a:lnTo>
                <a:lnTo>
                  <a:pt x="169454" y="2227012"/>
                </a:lnTo>
                <a:lnTo>
                  <a:pt x="170119" y="2224767"/>
                </a:lnTo>
                <a:lnTo>
                  <a:pt x="173398" y="2219733"/>
                </a:lnTo>
                <a:lnTo>
                  <a:pt x="184185" y="2207624"/>
                </a:lnTo>
                <a:lnTo>
                  <a:pt x="186607" y="2206127"/>
                </a:lnTo>
                <a:lnTo>
                  <a:pt x="191839" y="2204463"/>
                </a:lnTo>
                <a:lnTo>
                  <a:pt x="193615" y="2203067"/>
                </a:lnTo>
                <a:lnTo>
                  <a:pt x="194799" y="2201184"/>
                </a:lnTo>
                <a:lnTo>
                  <a:pt x="195588" y="2198976"/>
                </a:lnTo>
                <a:lnTo>
                  <a:pt x="197067" y="2197504"/>
                </a:lnTo>
                <a:lnTo>
                  <a:pt x="199006" y="2196523"/>
                </a:lnTo>
                <a:lnTo>
                  <a:pt x="201250" y="2195869"/>
                </a:lnTo>
                <a:lnTo>
                  <a:pt x="206284" y="2192602"/>
                </a:lnTo>
                <a:lnTo>
                  <a:pt x="208960" y="2190397"/>
                </a:lnTo>
                <a:lnTo>
                  <a:pt x="210744" y="2187975"/>
                </a:lnTo>
                <a:lnTo>
                  <a:pt x="212727" y="2182743"/>
                </a:lnTo>
                <a:lnTo>
                  <a:pt x="214207" y="2180967"/>
                </a:lnTo>
                <a:lnTo>
                  <a:pt x="216148" y="2179783"/>
                </a:lnTo>
                <a:lnTo>
                  <a:pt x="218393" y="2178994"/>
                </a:lnTo>
                <a:lnTo>
                  <a:pt x="223428" y="2175577"/>
                </a:lnTo>
                <a:lnTo>
                  <a:pt x="226104" y="2173332"/>
                </a:lnTo>
                <a:lnTo>
                  <a:pt x="227889" y="2170883"/>
                </a:lnTo>
                <a:lnTo>
                  <a:pt x="231352" y="2162885"/>
                </a:lnTo>
                <a:lnTo>
                  <a:pt x="238699" y="2153359"/>
                </a:lnTo>
                <a:lnTo>
                  <a:pt x="240095" y="2152805"/>
                </a:lnTo>
                <a:lnTo>
                  <a:pt x="244186" y="2152190"/>
                </a:lnTo>
                <a:lnTo>
                  <a:pt x="246611" y="2151073"/>
                </a:lnTo>
                <a:lnTo>
                  <a:pt x="254574" y="2144951"/>
                </a:lnTo>
                <a:lnTo>
                  <a:pt x="269806" y="2130463"/>
                </a:lnTo>
                <a:lnTo>
                  <a:pt x="271311" y="2128016"/>
                </a:lnTo>
                <a:lnTo>
                  <a:pt x="274380" y="2120022"/>
                </a:lnTo>
                <a:lnTo>
                  <a:pt x="278475" y="2114442"/>
                </a:lnTo>
                <a:lnTo>
                  <a:pt x="280899" y="2112573"/>
                </a:lnTo>
                <a:lnTo>
                  <a:pt x="283468" y="2111327"/>
                </a:lnTo>
                <a:lnTo>
                  <a:pt x="286134" y="2110496"/>
                </a:lnTo>
                <a:lnTo>
                  <a:pt x="291636" y="2107033"/>
                </a:lnTo>
                <a:lnTo>
                  <a:pt x="304096" y="2096108"/>
                </a:lnTo>
                <a:lnTo>
                  <a:pt x="305601" y="2093683"/>
                </a:lnTo>
                <a:lnTo>
                  <a:pt x="307272" y="2088448"/>
                </a:lnTo>
                <a:lnTo>
                  <a:pt x="308671" y="2086671"/>
                </a:lnTo>
                <a:lnTo>
                  <a:pt x="310556" y="2085487"/>
                </a:lnTo>
                <a:lnTo>
                  <a:pt x="312764" y="2084697"/>
                </a:lnTo>
                <a:lnTo>
                  <a:pt x="313284" y="2083218"/>
                </a:lnTo>
                <a:lnTo>
                  <a:pt x="312679" y="2081280"/>
                </a:lnTo>
                <a:lnTo>
                  <a:pt x="311322" y="2079035"/>
                </a:lnTo>
                <a:lnTo>
                  <a:pt x="309815" y="2074000"/>
                </a:lnTo>
                <a:lnTo>
                  <a:pt x="309413" y="2071325"/>
                </a:lnTo>
                <a:lnTo>
                  <a:pt x="310098" y="2069540"/>
                </a:lnTo>
                <a:lnTo>
                  <a:pt x="311507" y="2068351"/>
                </a:lnTo>
                <a:lnTo>
                  <a:pt x="313398" y="2067558"/>
                </a:lnTo>
                <a:lnTo>
                  <a:pt x="320612" y="2061892"/>
                </a:lnTo>
                <a:lnTo>
                  <a:pt x="322326" y="2059442"/>
                </a:lnTo>
                <a:lnTo>
                  <a:pt x="324231" y="2054180"/>
                </a:lnTo>
                <a:lnTo>
                  <a:pt x="325691" y="2052396"/>
                </a:lnTo>
                <a:lnTo>
                  <a:pt x="327617" y="2051206"/>
                </a:lnTo>
                <a:lnTo>
                  <a:pt x="329854" y="2050413"/>
                </a:lnTo>
                <a:lnTo>
                  <a:pt x="334879" y="2046992"/>
                </a:lnTo>
                <a:lnTo>
                  <a:pt x="337553" y="2044747"/>
                </a:lnTo>
                <a:lnTo>
                  <a:pt x="339335" y="2042297"/>
                </a:lnTo>
                <a:lnTo>
                  <a:pt x="341315" y="2037035"/>
                </a:lnTo>
                <a:lnTo>
                  <a:pt x="342431" y="2028718"/>
                </a:lnTo>
                <a:lnTo>
                  <a:pt x="343539" y="2026848"/>
                </a:lnTo>
                <a:lnTo>
                  <a:pt x="345231" y="2025602"/>
                </a:lnTo>
                <a:lnTo>
                  <a:pt x="347312" y="2024771"/>
                </a:lnTo>
                <a:lnTo>
                  <a:pt x="348698" y="2023265"/>
                </a:lnTo>
                <a:lnTo>
                  <a:pt x="349623" y="2021308"/>
                </a:lnTo>
                <a:lnTo>
                  <a:pt x="350239" y="2019052"/>
                </a:lnTo>
                <a:lnTo>
                  <a:pt x="353465" y="2014004"/>
                </a:lnTo>
                <a:lnTo>
                  <a:pt x="355658" y="2011324"/>
                </a:lnTo>
                <a:lnTo>
                  <a:pt x="358072" y="2009538"/>
                </a:lnTo>
                <a:lnTo>
                  <a:pt x="363295" y="2007553"/>
                </a:lnTo>
                <a:lnTo>
                  <a:pt x="365069" y="2006071"/>
                </a:lnTo>
                <a:lnTo>
                  <a:pt x="366252" y="2004131"/>
                </a:lnTo>
                <a:lnTo>
                  <a:pt x="367041" y="2001885"/>
                </a:lnTo>
                <a:lnTo>
                  <a:pt x="368519" y="2000387"/>
                </a:lnTo>
                <a:lnTo>
                  <a:pt x="370456" y="1999389"/>
                </a:lnTo>
                <a:lnTo>
                  <a:pt x="372701" y="1998724"/>
                </a:lnTo>
                <a:lnTo>
                  <a:pt x="374197" y="1997327"/>
                </a:lnTo>
                <a:lnTo>
                  <a:pt x="375194" y="1995444"/>
                </a:lnTo>
                <a:lnTo>
                  <a:pt x="375860" y="1993236"/>
                </a:lnTo>
                <a:lnTo>
                  <a:pt x="379138" y="1988243"/>
                </a:lnTo>
                <a:lnTo>
                  <a:pt x="384454" y="1981827"/>
                </a:lnTo>
                <a:lnTo>
                  <a:pt x="385181" y="1978410"/>
                </a:lnTo>
                <a:lnTo>
                  <a:pt x="385374" y="1976165"/>
                </a:lnTo>
                <a:lnTo>
                  <a:pt x="386457" y="1974668"/>
                </a:lnTo>
                <a:lnTo>
                  <a:pt x="388130" y="1973671"/>
                </a:lnTo>
                <a:lnTo>
                  <a:pt x="390198" y="1973005"/>
                </a:lnTo>
                <a:lnTo>
                  <a:pt x="391577" y="1971610"/>
                </a:lnTo>
                <a:lnTo>
                  <a:pt x="392496" y="1969726"/>
                </a:lnTo>
                <a:lnTo>
                  <a:pt x="393109" y="1967519"/>
                </a:lnTo>
                <a:lnTo>
                  <a:pt x="394470" y="1966046"/>
                </a:lnTo>
                <a:lnTo>
                  <a:pt x="396330" y="1965065"/>
                </a:lnTo>
                <a:lnTo>
                  <a:pt x="398522" y="1964411"/>
                </a:lnTo>
                <a:lnTo>
                  <a:pt x="399984" y="1963023"/>
                </a:lnTo>
                <a:lnTo>
                  <a:pt x="400959" y="1961144"/>
                </a:lnTo>
                <a:lnTo>
                  <a:pt x="401608" y="1958939"/>
                </a:lnTo>
                <a:lnTo>
                  <a:pt x="404869" y="1953950"/>
                </a:lnTo>
                <a:lnTo>
                  <a:pt x="407073" y="1951286"/>
                </a:lnTo>
                <a:lnTo>
                  <a:pt x="408541" y="1948557"/>
                </a:lnTo>
                <a:lnTo>
                  <a:pt x="410174" y="1942986"/>
                </a:lnTo>
                <a:lnTo>
                  <a:pt x="411562" y="1941119"/>
                </a:lnTo>
                <a:lnTo>
                  <a:pt x="413439" y="1939874"/>
                </a:lnTo>
                <a:lnTo>
                  <a:pt x="415644" y="1939045"/>
                </a:lnTo>
                <a:lnTo>
                  <a:pt x="423297" y="1933326"/>
                </a:lnTo>
                <a:lnTo>
                  <a:pt x="425073" y="1930869"/>
                </a:lnTo>
                <a:lnTo>
                  <a:pt x="428157" y="1921828"/>
                </a:lnTo>
                <a:lnTo>
                  <a:pt x="428486" y="1916160"/>
                </a:lnTo>
                <a:lnTo>
                  <a:pt x="429485" y="1913710"/>
                </a:lnTo>
                <a:lnTo>
                  <a:pt x="434488" y="1905711"/>
                </a:lnTo>
                <a:lnTo>
                  <a:pt x="437347" y="1897308"/>
                </a:lnTo>
                <a:lnTo>
                  <a:pt x="442851" y="1888787"/>
                </a:lnTo>
                <a:lnTo>
                  <a:pt x="444472" y="1883083"/>
                </a:lnTo>
                <a:lnTo>
                  <a:pt x="445385" y="1874517"/>
                </a:lnTo>
                <a:lnTo>
                  <a:pt x="446466" y="1872613"/>
                </a:lnTo>
                <a:lnTo>
                  <a:pt x="448139" y="1871344"/>
                </a:lnTo>
                <a:lnTo>
                  <a:pt x="450206" y="1870497"/>
                </a:lnTo>
                <a:lnTo>
                  <a:pt x="457668" y="1864756"/>
                </a:lnTo>
                <a:lnTo>
                  <a:pt x="459416" y="1862296"/>
                </a:lnTo>
                <a:lnTo>
                  <a:pt x="462831" y="1854282"/>
                </a:lnTo>
                <a:lnTo>
                  <a:pt x="468499" y="1845875"/>
                </a:lnTo>
                <a:lnTo>
                  <a:pt x="471554" y="1837352"/>
                </a:lnTo>
                <a:lnTo>
                  <a:pt x="477116" y="1828794"/>
                </a:lnTo>
                <a:lnTo>
                  <a:pt x="478752" y="1823082"/>
                </a:lnTo>
                <a:lnTo>
                  <a:pt x="479672" y="1814512"/>
                </a:lnTo>
                <a:lnTo>
                  <a:pt x="480754" y="1811655"/>
                </a:lnTo>
                <a:lnTo>
                  <a:pt x="485874" y="1803082"/>
                </a:lnTo>
                <a:lnTo>
                  <a:pt x="488767" y="1794510"/>
                </a:lnTo>
                <a:lnTo>
                  <a:pt x="494281" y="1785938"/>
                </a:lnTo>
                <a:lnTo>
                  <a:pt x="497291" y="1777365"/>
                </a:lnTo>
                <a:lnTo>
                  <a:pt x="503792" y="1768793"/>
                </a:lnTo>
                <a:lnTo>
                  <a:pt x="509022" y="1763078"/>
                </a:lnTo>
                <a:lnTo>
                  <a:pt x="510798" y="1760220"/>
                </a:lnTo>
                <a:lnTo>
                  <a:pt x="512771" y="1754505"/>
                </a:lnTo>
                <a:lnTo>
                  <a:pt x="513882" y="1745932"/>
                </a:lnTo>
                <a:lnTo>
                  <a:pt x="514991" y="1743075"/>
                </a:lnTo>
                <a:lnTo>
                  <a:pt x="520148" y="1734503"/>
                </a:lnTo>
                <a:lnTo>
                  <a:pt x="523053" y="1725930"/>
                </a:lnTo>
                <a:lnTo>
                  <a:pt x="528570" y="1717358"/>
                </a:lnTo>
                <a:lnTo>
                  <a:pt x="530195" y="1711643"/>
                </a:lnTo>
                <a:lnTo>
                  <a:pt x="531580" y="1709738"/>
                </a:lnTo>
                <a:lnTo>
                  <a:pt x="533457" y="1708468"/>
                </a:lnTo>
                <a:lnTo>
                  <a:pt x="535661" y="1707621"/>
                </a:lnTo>
                <a:lnTo>
                  <a:pt x="537129" y="1706104"/>
                </a:lnTo>
                <a:lnTo>
                  <a:pt x="538109" y="1704140"/>
                </a:lnTo>
                <a:lnTo>
                  <a:pt x="538761" y="1701879"/>
                </a:lnTo>
                <a:lnTo>
                  <a:pt x="542027" y="1696826"/>
                </a:lnTo>
                <a:lnTo>
                  <a:pt x="544231" y="1694145"/>
                </a:lnTo>
                <a:lnTo>
                  <a:pt x="545700" y="1691405"/>
                </a:lnTo>
                <a:lnTo>
                  <a:pt x="548722" y="1682998"/>
                </a:lnTo>
                <a:lnTo>
                  <a:pt x="552804" y="1677322"/>
                </a:lnTo>
                <a:lnTo>
                  <a:pt x="554273" y="1673522"/>
                </a:lnTo>
                <a:lnTo>
                  <a:pt x="556825" y="1657375"/>
                </a:lnTo>
                <a:lnTo>
                  <a:pt x="557097" y="1650796"/>
                </a:lnTo>
                <a:lnTo>
                  <a:pt x="558088" y="1648218"/>
                </a:lnTo>
                <a:lnTo>
                  <a:pt x="563081" y="1640039"/>
                </a:lnTo>
                <a:lnTo>
                  <a:pt x="564583" y="1634416"/>
                </a:lnTo>
                <a:lnTo>
                  <a:pt x="565429" y="1625896"/>
                </a:lnTo>
                <a:lnTo>
                  <a:pt x="566500" y="1623046"/>
                </a:lnTo>
                <a:lnTo>
                  <a:pt x="571606" y="1614483"/>
                </a:lnTo>
                <a:lnTo>
                  <a:pt x="574494" y="1605914"/>
                </a:lnTo>
                <a:lnTo>
                  <a:pt x="580007" y="1597342"/>
                </a:lnTo>
                <a:lnTo>
                  <a:pt x="581631" y="1591628"/>
                </a:lnTo>
                <a:lnTo>
                  <a:pt x="582545" y="1583055"/>
                </a:lnTo>
                <a:lnTo>
                  <a:pt x="583625" y="1580198"/>
                </a:lnTo>
                <a:lnTo>
                  <a:pt x="588745" y="1571625"/>
                </a:lnTo>
                <a:lnTo>
                  <a:pt x="591638" y="1563053"/>
                </a:lnTo>
                <a:lnTo>
                  <a:pt x="597151" y="1554480"/>
                </a:lnTo>
                <a:lnTo>
                  <a:pt x="598775" y="1548765"/>
                </a:lnTo>
                <a:lnTo>
                  <a:pt x="599689" y="1540193"/>
                </a:lnTo>
                <a:lnTo>
                  <a:pt x="600771" y="1537335"/>
                </a:lnTo>
                <a:lnTo>
                  <a:pt x="607421" y="1527599"/>
                </a:lnTo>
                <a:lnTo>
                  <a:pt x="608103" y="1524118"/>
                </a:lnTo>
                <a:lnTo>
                  <a:pt x="608284" y="1521856"/>
                </a:lnTo>
                <a:lnTo>
                  <a:pt x="609358" y="1519396"/>
                </a:lnTo>
                <a:lnTo>
                  <a:pt x="614467" y="1511382"/>
                </a:lnTo>
                <a:lnTo>
                  <a:pt x="615996" y="1505798"/>
                </a:lnTo>
                <a:lnTo>
                  <a:pt x="617112" y="1488748"/>
                </a:lnTo>
                <a:lnTo>
                  <a:pt x="618101" y="1485894"/>
                </a:lnTo>
                <a:lnTo>
                  <a:pt x="624591" y="1476163"/>
                </a:lnTo>
                <a:lnTo>
                  <a:pt x="625258" y="1472682"/>
                </a:lnTo>
                <a:lnTo>
                  <a:pt x="625687" y="1462687"/>
                </a:lnTo>
                <a:lnTo>
                  <a:pt x="626674" y="1459947"/>
                </a:lnTo>
                <a:lnTo>
                  <a:pt x="633163" y="1450415"/>
                </a:lnTo>
                <a:lnTo>
                  <a:pt x="633831" y="1446951"/>
                </a:lnTo>
                <a:lnTo>
                  <a:pt x="634365" y="1373262"/>
                </a:lnTo>
                <a:lnTo>
                  <a:pt x="634365" y="1325848"/>
                </a:lnTo>
                <a:lnTo>
                  <a:pt x="635317" y="1323001"/>
                </a:lnTo>
                <a:lnTo>
                  <a:pt x="641746" y="1313283"/>
                </a:lnTo>
                <a:lnTo>
                  <a:pt x="642408" y="1309804"/>
                </a:lnTo>
                <a:lnTo>
                  <a:pt x="642935" y="1274436"/>
                </a:lnTo>
                <a:lnTo>
                  <a:pt x="643887" y="1271581"/>
                </a:lnTo>
                <a:lnTo>
                  <a:pt x="648828" y="1263013"/>
                </a:lnTo>
                <a:lnTo>
                  <a:pt x="650318" y="1257299"/>
                </a:lnTo>
                <a:lnTo>
                  <a:pt x="651507" y="1222905"/>
                </a:lnTo>
                <a:lnTo>
                  <a:pt x="652460" y="1220083"/>
                </a:lnTo>
                <a:lnTo>
                  <a:pt x="657400" y="1211559"/>
                </a:lnTo>
                <a:lnTo>
                  <a:pt x="658890" y="1205856"/>
                </a:lnTo>
                <a:lnTo>
                  <a:pt x="660051" y="1187528"/>
                </a:lnTo>
                <a:lnTo>
                  <a:pt x="661014" y="1185068"/>
                </a:lnTo>
                <a:lnTo>
                  <a:pt x="665967" y="1177055"/>
                </a:lnTo>
                <a:lnTo>
                  <a:pt x="667460" y="1171470"/>
                </a:lnTo>
                <a:lnTo>
                  <a:pt x="668624" y="1150406"/>
                </a:lnTo>
                <a:lnTo>
                  <a:pt x="671181" y="1146926"/>
                </a:lnTo>
                <a:lnTo>
                  <a:pt x="673196" y="1144665"/>
                </a:lnTo>
                <a:lnTo>
                  <a:pt x="674540" y="1142205"/>
                </a:lnTo>
                <a:lnTo>
                  <a:pt x="676033" y="1136932"/>
                </a:lnTo>
                <a:lnTo>
                  <a:pt x="677226" y="1085850"/>
                </a:lnTo>
                <a:lnTo>
                  <a:pt x="678179" y="1083945"/>
                </a:lnTo>
                <a:lnTo>
                  <a:pt x="679767" y="1082675"/>
                </a:lnTo>
                <a:lnTo>
                  <a:pt x="681777" y="1081828"/>
                </a:lnTo>
                <a:lnTo>
                  <a:pt x="683118" y="1080311"/>
                </a:lnTo>
                <a:lnTo>
                  <a:pt x="684012" y="1078348"/>
                </a:lnTo>
                <a:lnTo>
                  <a:pt x="685005" y="1073626"/>
                </a:lnTo>
                <a:lnTo>
                  <a:pt x="685768" y="1051529"/>
                </a:lnTo>
                <a:lnTo>
                  <a:pt x="686731" y="1048682"/>
                </a:lnTo>
                <a:lnTo>
                  <a:pt x="691684" y="1040124"/>
                </a:lnTo>
                <a:lnTo>
                  <a:pt x="693177" y="1034412"/>
                </a:lnTo>
                <a:lnTo>
                  <a:pt x="694341" y="1008697"/>
                </a:lnTo>
                <a:lnTo>
                  <a:pt x="695304" y="1005840"/>
                </a:lnTo>
                <a:lnTo>
                  <a:pt x="700258" y="997268"/>
                </a:lnTo>
                <a:lnTo>
                  <a:pt x="701750" y="991553"/>
                </a:lnTo>
                <a:lnTo>
                  <a:pt x="702840" y="974407"/>
                </a:lnTo>
                <a:lnTo>
                  <a:pt x="703827" y="972503"/>
                </a:lnTo>
                <a:lnTo>
                  <a:pt x="705438" y="971232"/>
                </a:lnTo>
                <a:lnTo>
                  <a:pt x="707465" y="970386"/>
                </a:lnTo>
                <a:lnTo>
                  <a:pt x="708816" y="968869"/>
                </a:lnTo>
                <a:lnTo>
                  <a:pt x="709716" y="966905"/>
                </a:lnTo>
                <a:lnTo>
                  <a:pt x="710717" y="962183"/>
                </a:lnTo>
                <a:lnTo>
                  <a:pt x="711507" y="931536"/>
                </a:lnTo>
                <a:lnTo>
                  <a:pt x="712464" y="928681"/>
                </a:lnTo>
                <a:lnTo>
                  <a:pt x="717406" y="920113"/>
                </a:lnTo>
                <a:lnTo>
                  <a:pt x="718897" y="914399"/>
                </a:lnTo>
                <a:lnTo>
                  <a:pt x="720059" y="888682"/>
                </a:lnTo>
                <a:lnTo>
                  <a:pt x="721021" y="885825"/>
                </a:lnTo>
                <a:lnTo>
                  <a:pt x="725975" y="877253"/>
                </a:lnTo>
                <a:lnTo>
                  <a:pt x="727467" y="871537"/>
                </a:lnTo>
                <a:lnTo>
                  <a:pt x="728557" y="854393"/>
                </a:lnTo>
                <a:lnTo>
                  <a:pt x="729545" y="851535"/>
                </a:lnTo>
                <a:lnTo>
                  <a:pt x="734533" y="842963"/>
                </a:lnTo>
                <a:lnTo>
                  <a:pt x="736034" y="837248"/>
                </a:lnTo>
                <a:lnTo>
                  <a:pt x="736879" y="828675"/>
                </a:lnTo>
                <a:lnTo>
                  <a:pt x="737950" y="825818"/>
                </a:lnTo>
                <a:lnTo>
                  <a:pt x="743056" y="817245"/>
                </a:lnTo>
                <a:lnTo>
                  <a:pt x="744584" y="811530"/>
                </a:lnTo>
                <a:lnTo>
                  <a:pt x="745776" y="785813"/>
                </a:lnTo>
                <a:lnTo>
                  <a:pt x="746738" y="782955"/>
                </a:lnTo>
                <a:lnTo>
                  <a:pt x="751692" y="774382"/>
                </a:lnTo>
                <a:lnTo>
                  <a:pt x="753185" y="768668"/>
                </a:lnTo>
                <a:lnTo>
                  <a:pt x="754275" y="751523"/>
                </a:lnTo>
                <a:lnTo>
                  <a:pt x="755262" y="748665"/>
                </a:lnTo>
                <a:lnTo>
                  <a:pt x="760251" y="740093"/>
                </a:lnTo>
                <a:lnTo>
                  <a:pt x="761751" y="734378"/>
                </a:lnTo>
                <a:lnTo>
                  <a:pt x="762921" y="708660"/>
                </a:lnTo>
                <a:lnTo>
                  <a:pt x="763884" y="705803"/>
                </a:lnTo>
                <a:lnTo>
                  <a:pt x="768837" y="697230"/>
                </a:lnTo>
                <a:lnTo>
                  <a:pt x="770330" y="691515"/>
                </a:lnTo>
                <a:lnTo>
                  <a:pt x="771420" y="674370"/>
                </a:lnTo>
                <a:lnTo>
                  <a:pt x="772407" y="671513"/>
                </a:lnTo>
                <a:lnTo>
                  <a:pt x="777395" y="662940"/>
                </a:lnTo>
                <a:lnTo>
                  <a:pt x="778897" y="657225"/>
                </a:lnTo>
                <a:lnTo>
                  <a:pt x="779741" y="648653"/>
                </a:lnTo>
                <a:lnTo>
                  <a:pt x="780812" y="646748"/>
                </a:lnTo>
                <a:lnTo>
                  <a:pt x="782479" y="645478"/>
                </a:lnTo>
                <a:lnTo>
                  <a:pt x="784543" y="644631"/>
                </a:lnTo>
                <a:lnTo>
                  <a:pt x="785918" y="643114"/>
                </a:lnTo>
                <a:lnTo>
                  <a:pt x="786836" y="641150"/>
                </a:lnTo>
                <a:lnTo>
                  <a:pt x="787855" y="636428"/>
                </a:lnTo>
                <a:lnTo>
                  <a:pt x="788307" y="631155"/>
                </a:lnTo>
                <a:lnTo>
                  <a:pt x="789381" y="628415"/>
                </a:lnTo>
                <a:lnTo>
                  <a:pt x="794489" y="620008"/>
                </a:lnTo>
                <a:lnTo>
                  <a:pt x="797379" y="611484"/>
                </a:lnTo>
                <a:lnTo>
                  <a:pt x="802892" y="602926"/>
                </a:lnTo>
                <a:lnTo>
                  <a:pt x="804516" y="597215"/>
                </a:lnTo>
                <a:lnTo>
                  <a:pt x="805429" y="588644"/>
                </a:lnTo>
                <a:lnTo>
                  <a:pt x="806511" y="585787"/>
                </a:lnTo>
                <a:lnTo>
                  <a:pt x="811630" y="577215"/>
                </a:lnTo>
                <a:lnTo>
                  <a:pt x="813161" y="571500"/>
                </a:lnTo>
                <a:lnTo>
                  <a:pt x="814024" y="562928"/>
                </a:lnTo>
                <a:lnTo>
                  <a:pt x="815098" y="560070"/>
                </a:lnTo>
                <a:lnTo>
                  <a:pt x="820207" y="551497"/>
                </a:lnTo>
                <a:lnTo>
                  <a:pt x="821736" y="545783"/>
                </a:lnTo>
                <a:lnTo>
                  <a:pt x="822852" y="521257"/>
                </a:lnTo>
                <a:lnTo>
                  <a:pt x="823841" y="518002"/>
                </a:lnTo>
                <a:lnTo>
                  <a:pt x="828830" y="508870"/>
                </a:lnTo>
                <a:lnTo>
                  <a:pt x="830331" y="503025"/>
                </a:lnTo>
                <a:lnTo>
                  <a:pt x="831176" y="494379"/>
                </a:lnTo>
                <a:lnTo>
                  <a:pt x="832247" y="491511"/>
                </a:lnTo>
                <a:lnTo>
                  <a:pt x="835978" y="485784"/>
                </a:lnTo>
                <a:lnTo>
                  <a:pt x="838271" y="477524"/>
                </a:lnTo>
                <a:lnTo>
                  <a:pt x="838882" y="472654"/>
                </a:lnTo>
                <a:lnTo>
                  <a:pt x="842101" y="464704"/>
                </a:lnTo>
                <a:lnTo>
                  <a:pt x="845754" y="457995"/>
                </a:lnTo>
                <a:lnTo>
                  <a:pt x="848763" y="448863"/>
                </a:lnTo>
                <a:lnTo>
                  <a:pt x="852843" y="443017"/>
                </a:lnTo>
                <a:lnTo>
                  <a:pt x="854312" y="439172"/>
                </a:lnTo>
                <a:lnTo>
                  <a:pt x="857332" y="425612"/>
                </a:lnTo>
                <a:lnTo>
                  <a:pt x="862883" y="415138"/>
                </a:lnTo>
                <a:lnTo>
                  <a:pt x="874476" y="380863"/>
                </a:lnTo>
                <a:lnTo>
                  <a:pt x="878559" y="374695"/>
                </a:lnTo>
                <a:lnTo>
                  <a:pt x="881008" y="366239"/>
                </a:lnTo>
                <a:lnTo>
                  <a:pt x="881661" y="361317"/>
                </a:lnTo>
                <a:lnTo>
                  <a:pt x="884926" y="353308"/>
                </a:lnTo>
                <a:lnTo>
                  <a:pt x="887131" y="349838"/>
                </a:lnTo>
                <a:lnTo>
                  <a:pt x="889581" y="340904"/>
                </a:lnTo>
                <a:lnTo>
                  <a:pt x="890234" y="335854"/>
                </a:lnTo>
                <a:lnTo>
                  <a:pt x="893499" y="327704"/>
                </a:lnTo>
                <a:lnTo>
                  <a:pt x="895704" y="324197"/>
                </a:lnTo>
                <a:lnTo>
                  <a:pt x="898153" y="315220"/>
                </a:lnTo>
                <a:lnTo>
                  <a:pt x="899725" y="298486"/>
                </a:lnTo>
                <a:lnTo>
                  <a:pt x="900807" y="295193"/>
                </a:lnTo>
                <a:lnTo>
                  <a:pt x="905927" y="286008"/>
                </a:lnTo>
                <a:lnTo>
                  <a:pt x="907459" y="280150"/>
                </a:lnTo>
                <a:lnTo>
                  <a:pt x="909395" y="262736"/>
                </a:lnTo>
                <a:lnTo>
                  <a:pt x="913127" y="255519"/>
                </a:lnTo>
                <a:lnTo>
                  <a:pt x="920584" y="246101"/>
                </a:lnTo>
                <a:lnTo>
                  <a:pt x="922333" y="242173"/>
                </a:lnTo>
                <a:lnTo>
                  <a:pt x="924793" y="228494"/>
                </a:lnTo>
                <a:lnTo>
                  <a:pt x="925369" y="221250"/>
                </a:lnTo>
                <a:lnTo>
                  <a:pt x="926476" y="217985"/>
                </a:lnTo>
                <a:lnTo>
                  <a:pt x="930244" y="211817"/>
                </a:lnTo>
                <a:lnTo>
                  <a:pt x="937721" y="202990"/>
                </a:lnTo>
                <a:lnTo>
                  <a:pt x="939472" y="199144"/>
                </a:lnTo>
                <a:lnTo>
                  <a:pt x="941937" y="185582"/>
                </a:lnTo>
                <a:lnTo>
                  <a:pt x="942971" y="142884"/>
                </a:lnTo>
                <a:lnTo>
                  <a:pt x="943925" y="140024"/>
                </a:lnTo>
                <a:lnTo>
                  <a:pt x="948866" y="131447"/>
                </a:lnTo>
                <a:lnTo>
                  <a:pt x="950355" y="125731"/>
                </a:lnTo>
                <a:lnTo>
                  <a:pt x="951547" y="56797"/>
                </a:lnTo>
                <a:lnTo>
                  <a:pt x="952500" y="54057"/>
                </a:lnTo>
                <a:lnTo>
                  <a:pt x="957439" y="45650"/>
                </a:lnTo>
                <a:lnTo>
                  <a:pt x="959766" y="35974"/>
                </a:lnTo>
                <a:lnTo>
                  <a:pt x="960089" y="22506"/>
                </a:lnTo>
                <a:lnTo>
                  <a:pt x="961052" y="20719"/>
                </a:lnTo>
                <a:lnTo>
                  <a:pt x="962645" y="19528"/>
                </a:lnTo>
                <a:lnTo>
                  <a:pt x="964661" y="18734"/>
                </a:lnTo>
                <a:lnTo>
                  <a:pt x="966005" y="17252"/>
                </a:lnTo>
                <a:lnTo>
                  <a:pt x="966900" y="15311"/>
                </a:lnTo>
                <a:lnTo>
                  <a:pt x="968588" y="8967"/>
                </a:lnTo>
                <a:lnTo>
                  <a:pt x="9686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45"/>
          <p:cNvSpPr/>
          <p:nvPr/>
        </p:nvSpPr>
        <p:spPr>
          <a:xfrm>
            <a:off x="7220902" y="1131602"/>
            <a:ext cx="240031" cy="145701"/>
          </a:xfrm>
          <a:custGeom>
            <a:avLst/>
            <a:gdLst/>
            <a:ahLst/>
            <a:cxnLst/>
            <a:rect l="0" t="0" r="0" b="0"/>
            <a:pathLst>
              <a:path w="240031" h="145701">
                <a:moveTo>
                  <a:pt x="8573" y="128555"/>
                </a:moveTo>
                <a:lnTo>
                  <a:pt x="0" y="128555"/>
                </a:lnTo>
                <a:lnTo>
                  <a:pt x="4551" y="124004"/>
                </a:lnTo>
                <a:lnTo>
                  <a:pt x="5891" y="121711"/>
                </a:lnTo>
                <a:lnTo>
                  <a:pt x="6785" y="119230"/>
                </a:lnTo>
                <a:lnTo>
                  <a:pt x="7381" y="116623"/>
                </a:lnTo>
                <a:lnTo>
                  <a:pt x="8731" y="114886"/>
                </a:lnTo>
                <a:lnTo>
                  <a:pt x="10583" y="113727"/>
                </a:lnTo>
                <a:lnTo>
                  <a:pt x="12771" y="112955"/>
                </a:lnTo>
                <a:lnTo>
                  <a:pt x="17741" y="109557"/>
                </a:lnTo>
                <a:lnTo>
                  <a:pt x="20400" y="107317"/>
                </a:lnTo>
                <a:lnTo>
                  <a:pt x="23125" y="103919"/>
                </a:lnTo>
                <a:lnTo>
                  <a:pt x="25895" y="99748"/>
                </a:lnTo>
                <a:lnTo>
                  <a:pt x="28693" y="95063"/>
                </a:lnTo>
                <a:lnTo>
                  <a:pt x="32463" y="90987"/>
                </a:lnTo>
                <a:lnTo>
                  <a:pt x="36882" y="87317"/>
                </a:lnTo>
                <a:lnTo>
                  <a:pt x="41733" y="83918"/>
                </a:lnTo>
                <a:lnTo>
                  <a:pt x="45920" y="80700"/>
                </a:lnTo>
                <a:lnTo>
                  <a:pt x="49663" y="77601"/>
                </a:lnTo>
                <a:lnTo>
                  <a:pt x="53112" y="74583"/>
                </a:lnTo>
                <a:lnTo>
                  <a:pt x="56363" y="71619"/>
                </a:lnTo>
                <a:lnTo>
                  <a:pt x="62516" y="65785"/>
                </a:lnTo>
                <a:lnTo>
                  <a:pt x="114268" y="14286"/>
                </a:lnTo>
                <a:lnTo>
                  <a:pt x="117136" y="12371"/>
                </a:lnTo>
                <a:lnTo>
                  <a:pt x="122863" y="10243"/>
                </a:lnTo>
                <a:lnTo>
                  <a:pt x="128583" y="9297"/>
                </a:lnTo>
                <a:lnTo>
                  <a:pt x="131443" y="9045"/>
                </a:lnTo>
                <a:lnTo>
                  <a:pt x="133349" y="7924"/>
                </a:lnTo>
                <a:lnTo>
                  <a:pt x="134619" y="6224"/>
                </a:lnTo>
                <a:lnTo>
                  <a:pt x="136658" y="1203"/>
                </a:lnTo>
                <a:lnTo>
                  <a:pt x="137778" y="791"/>
                </a:lnTo>
                <a:lnTo>
                  <a:pt x="145183" y="16"/>
                </a:lnTo>
                <a:lnTo>
                  <a:pt x="145366" y="0"/>
                </a:lnTo>
                <a:lnTo>
                  <a:pt x="145625" y="4528"/>
                </a:lnTo>
                <a:lnTo>
                  <a:pt x="146613" y="5865"/>
                </a:lnTo>
                <a:lnTo>
                  <a:pt x="148224" y="6757"/>
                </a:lnTo>
                <a:lnTo>
                  <a:pt x="150251" y="7351"/>
                </a:lnTo>
                <a:lnTo>
                  <a:pt x="151603" y="8700"/>
                </a:lnTo>
                <a:lnTo>
                  <a:pt x="152503" y="10552"/>
                </a:lnTo>
                <a:lnTo>
                  <a:pt x="153104" y="12739"/>
                </a:lnTo>
                <a:lnTo>
                  <a:pt x="154457" y="15149"/>
                </a:lnTo>
                <a:lnTo>
                  <a:pt x="156311" y="17709"/>
                </a:lnTo>
                <a:lnTo>
                  <a:pt x="158501" y="20367"/>
                </a:lnTo>
                <a:lnTo>
                  <a:pt x="159959" y="23092"/>
                </a:lnTo>
                <a:lnTo>
                  <a:pt x="160932" y="25862"/>
                </a:lnTo>
                <a:lnTo>
                  <a:pt x="162493" y="32599"/>
                </a:lnTo>
                <a:lnTo>
                  <a:pt x="163574" y="35057"/>
                </a:lnTo>
                <a:lnTo>
                  <a:pt x="167315" y="42868"/>
                </a:lnTo>
                <a:lnTo>
                  <a:pt x="169646" y="46665"/>
                </a:lnTo>
                <a:lnTo>
                  <a:pt x="172152" y="50149"/>
                </a:lnTo>
                <a:lnTo>
                  <a:pt x="174776" y="53424"/>
                </a:lnTo>
                <a:lnTo>
                  <a:pt x="176525" y="56561"/>
                </a:lnTo>
                <a:lnTo>
                  <a:pt x="177691" y="59604"/>
                </a:lnTo>
                <a:lnTo>
                  <a:pt x="178468" y="62585"/>
                </a:lnTo>
                <a:lnTo>
                  <a:pt x="179939" y="65525"/>
                </a:lnTo>
                <a:lnTo>
                  <a:pt x="181871" y="68438"/>
                </a:lnTo>
                <a:lnTo>
                  <a:pt x="184113" y="71332"/>
                </a:lnTo>
                <a:lnTo>
                  <a:pt x="186559" y="74214"/>
                </a:lnTo>
                <a:lnTo>
                  <a:pt x="189143" y="77087"/>
                </a:lnTo>
                <a:lnTo>
                  <a:pt x="194553" y="82821"/>
                </a:lnTo>
                <a:lnTo>
                  <a:pt x="200134" y="88544"/>
                </a:lnTo>
                <a:lnTo>
                  <a:pt x="202003" y="91403"/>
                </a:lnTo>
                <a:lnTo>
                  <a:pt x="203248" y="94262"/>
                </a:lnTo>
                <a:lnTo>
                  <a:pt x="204079" y="97121"/>
                </a:lnTo>
                <a:lnTo>
                  <a:pt x="205585" y="99979"/>
                </a:lnTo>
                <a:lnTo>
                  <a:pt x="207542" y="102837"/>
                </a:lnTo>
                <a:lnTo>
                  <a:pt x="209799" y="105694"/>
                </a:lnTo>
                <a:lnTo>
                  <a:pt x="212255" y="108552"/>
                </a:lnTo>
                <a:lnTo>
                  <a:pt x="214847" y="111410"/>
                </a:lnTo>
                <a:lnTo>
                  <a:pt x="217526" y="114267"/>
                </a:lnTo>
                <a:lnTo>
                  <a:pt x="219312" y="117125"/>
                </a:lnTo>
                <a:lnTo>
                  <a:pt x="220503" y="119983"/>
                </a:lnTo>
                <a:lnTo>
                  <a:pt x="221297" y="122840"/>
                </a:lnTo>
                <a:lnTo>
                  <a:pt x="222779" y="124745"/>
                </a:lnTo>
                <a:lnTo>
                  <a:pt x="224720" y="126015"/>
                </a:lnTo>
                <a:lnTo>
                  <a:pt x="226965" y="126862"/>
                </a:lnTo>
                <a:lnTo>
                  <a:pt x="228463" y="128379"/>
                </a:lnTo>
                <a:lnTo>
                  <a:pt x="229461" y="130342"/>
                </a:lnTo>
                <a:lnTo>
                  <a:pt x="231063" y="135787"/>
                </a:lnTo>
                <a:lnTo>
                  <a:pt x="233822" y="139072"/>
                </a:lnTo>
                <a:lnTo>
                  <a:pt x="240030" y="1457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46"/>
          <p:cNvSpPr/>
          <p:nvPr/>
        </p:nvSpPr>
        <p:spPr>
          <a:xfrm>
            <a:off x="7460932" y="128587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47"/>
          <p:cNvSpPr/>
          <p:nvPr/>
        </p:nvSpPr>
        <p:spPr>
          <a:xfrm>
            <a:off x="6175163" y="3583304"/>
            <a:ext cx="197063" cy="205637"/>
          </a:xfrm>
          <a:custGeom>
            <a:avLst/>
            <a:gdLst/>
            <a:ahLst/>
            <a:cxnLst/>
            <a:rect l="0" t="0" r="0" b="0"/>
            <a:pathLst>
              <a:path w="197063" h="205637">
                <a:moveTo>
                  <a:pt x="68474" y="0"/>
                </a:moveTo>
                <a:lnTo>
                  <a:pt x="68474" y="53951"/>
                </a:lnTo>
                <a:lnTo>
                  <a:pt x="67522" y="57875"/>
                </a:lnTo>
                <a:lnTo>
                  <a:pt x="65934" y="62396"/>
                </a:lnTo>
                <a:lnTo>
                  <a:pt x="63924" y="67315"/>
                </a:lnTo>
                <a:lnTo>
                  <a:pt x="61630" y="72499"/>
                </a:lnTo>
                <a:lnTo>
                  <a:pt x="56543" y="83340"/>
                </a:lnTo>
                <a:lnTo>
                  <a:pt x="53852" y="87945"/>
                </a:lnTo>
                <a:lnTo>
                  <a:pt x="51106" y="91968"/>
                </a:lnTo>
                <a:lnTo>
                  <a:pt x="48323" y="95602"/>
                </a:lnTo>
                <a:lnTo>
                  <a:pt x="46468" y="99930"/>
                </a:lnTo>
                <a:lnTo>
                  <a:pt x="45231" y="104720"/>
                </a:lnTo>
                <a:lnTo>
                  <a:pt x="44406" y="109819"/>
                </a:lnTo>
                <a:lnTo>
                  <a:pt x="42903" y="114170"/>
                </a:lnTo>
                <a:lnTo>
                  <a:pt x="40950" y="118024"/>
                </a:lnTo>
                <a:lnTo>
                  <a:pt x="38695" y="121545"/>
                </a:lnTo>
                <a:lnTo>
                  <a:pt x="36239" y="125798"/>
                </a:lnTo>
                <a:lnTo>
                  <a:pt x="30970" y="135603"/>
                </a:lnTo>
                <a:lnTo>
                  <a:pt x="29183" y="139932"/>
                </a:lnTo>
                <a:lnTo>
                  <a:pt x="27993" y="143771"/>
                </a:lnTo>
                <a:lnTo>
                  <a:pt x="27199" y="147283"/>
                </a:lnTo>
                <a:lnTo>
                  <a:pt x="25717" y="150576"/>
                </a:lnTo>
                <a:lnTo>
                  <a:pt x="21532" y="156775"/>
                </a:lnTo>
                <a:lnTo>
                  <a:pt x="16495" y="162706"/>
                </a:lnTo>
                <a:lnTo>
                  <a:pt x="13820" y="165621"/>
                </a:lnTo>
                <a:lnTo>
                  <a:pt x="12035" y="168516"/>
                </a:lnTo>
                <a:lnTo>
                  <a:pt x="10052" y="174274"/>
                </a:lnTo>
                <a:lnTo>
                  <a:pt x="8937" y="178320"/>
                </a:lnTo>
                <a:lnTo>
                  <a:pt x="8606" y="184069"/>
                </a:lnTo>
                <a:lnTo>
                  <a:pt x="7607" y="185578"/>
                </a:lnTo>
                <a:lnTo>
                  <a:pt x="5989" y="186584"/>
                </a:lnTo>
                <a:lnTo>
                  <a:pt x="0" y="188561"/>
                </a:lnTo>
                <a:lnTo>
                  <a:pt x="5807" y="194480"/>
                </a:lnTo>
                <a:lnTo>
                  <a:pt x="8116" y="196814"/>
                </a:lnTo>
                <a:lnTo>
                  <a:pt x="12914" y="197064"/>
                </a:lnTo>
                <a:lnTo>
                  <a:pt x="19036" y="197154"/>
                </a:lnTo>
                <a:lnTo>
                  <a:pt x="21227" y="197159"/>
                </a:lnTo>
                <a:lnTo>
                  <a:pt x="23641" y="198115"/>
                </a:lnTo>
                <a:lnTo>
                  <a:pt x="28863" y="201716"/>
                </a:lnTo>
                <a:lnTo>
                  <a:pt x="34359" y="203952"/>
                </a:lnTo>
                <a:lnTo>
                  <a:pt x="39977" y="204946"/>
                </a:lnTo>
                <a:lnTo>
                  <a:pt x="45649" y="205387"/>
                </a:lnTo>
                <a:lnTo>
                  <a:pt x="53885" y="205584"/>
                </a:lnTo>
                <a:lnTo>
                  <a:pt x="58748" y="205636"/>
                </a:lnTo>
                <a:lnTo>
                  <a:pt x="62943" y="204719"/>
                </a:lnTo>
                <a:lnTo>
                  <a:pt x="66692" y="203154"/>
                </a:lnTo>
                <a:lnTo>
                  <a:pt x="70143" y="201159"/>
                </a:lnTo>
                <a:lnTo>
                  <a:pt x="74349" y="199829"/>
                </a:lnTo>
                <a:lnTo>
                  <a:pt x="79058" y="198942"/>
                </a:lnTo>
                <a:lnTo>
                  <a:pt x="84103" y="198351"/>
                </a:lnTo>
                <a:lnTo>
                  <a:pt x="89370" y="197956"/>
                </a:lnTo>
                <a:lnTo>
                  <a:pt x="94788" y="197694"/>
                </a:lnTo>
                <a:lnTo>
                  <a:pt x="108973" y="197324"/>
                </a:lnTo>
                <a:lnTo>
                  <a:pt x="160789" y="197169"/>
                </a:lnTo>
                <a:lnTo>
                  <a:pt x="197062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Business plan presentation">
  <a:themeElements>
    <a:clrScheme name="Business plan presentation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undry">
  <a:themeElements>
    <a:clrScheme name="Air">
      <a:dk1>
        <a:sysClr val="windowText" lastClr="000000"/>
      </a:dk1>
      <a:lt1>
        <a:sysClr val="window" lastClr="FFFFFF"/>
      </a:lt1>
      <a:dk2>
        <a:srgbClr val="17375D"/>
      </a:dk2>
      <a:lt2>
        <a:srgbClr val="BEDBFE"/>
      </a:lt2>
      <a:accent1>
        <a:srgbClr val="686F3A"/>
      </a:accent1>
      <a:accent2>
        <a:srgbClr val="165996"/>
      </a:accent2>
      <a:accent3>
        <a:srgbClr val="7276A0"/>
      </a:accent3>
      <a:accent4>
        <a:srgbClr val="7DB434"/>
      </a:accent4>
      <a:accent5>
        <a:srgbClr val="D28300"/>
      </a:accent5>
      <a:accent6>
        <a:srgbClr val="2B62CB"/>
      </a:accent6>
      <a:hlink>
        <a:srgbClr val="B58900"/>
      </a:hlink>
      <a:folHlink>
        <a:srgbClr val="B55C39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68</TotalTime>
  <Words>100</Words>
  <Application>Microsoft Office PowerPoint</Application>
  <PresentationFormat>On-screen Show (4:3)</PresentationFormat>
  <Paragraphs>57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Business plan presentation</vt:lpstr>
      <vt:lpstr>Foundry</vt:lpstr>
      <vt:lpstr>Non-linear Graphs</vt:lpstr>
      <vt:lpstr>Objectives</vt:lpstr>
      <vt:lpstr>Linear vs. Non-linear</vt:lpstr>
      <vt:lpstr>Examples</vt:lpstr>
      <vt:lpstr>Time to Practice!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Non-linear Graphs</dc:title>
  <dc:creator>Ameena</dc:creator>
  <cp:lastModifiedBy>Ameena</cp:lastModifiedBy>
  <cp:revision>11</cp:revision>
  <dcterms:created xsi:type="dcterms:W3CDTF">2009-10-28T14:25:16Z</dcterms:created>
  <dcterms:modified xsi:type="dcterms:W3CDTF">2009-10-28T18:05:58Z</dcterms:modified>
</cp:coreProperties>
</file>